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Lst>
  <p:sldIdLst>
    <p:sldId id="263" r:id="rId3"/>
    <p:sldId id="261" r:id="rId4"/>
    <p:sldId id="262" r:id="rId5"/>
    <p:sldId id="256" r:id="rId6"/>
    <p:sldId id="260" r:id="rId7"/>
    <p:sldId id="257" r:id="rId8"/>
    <p:sldId id="259" r:id="rId9"/>
    <p:sldId id="258" r:id="rId10"/>
    <p:sldId id="264" r:id="rId11"/>
    <p:sldId id="265" r:id="rId12"/>
  </p:sldIdLst>
  <p:sldSz cx="9144000" cy="6858000" type="screen4x3"/>
  <p:notesSz cx="6858000" cy="9144000"/>
  <p:defaultTextStyle>
    <a:defPPr>
      <a:defRPr lang="sv-S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13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Ref idx="1002">
        <a:schemeClr val="bg2"/>
      </p:bgRef>
    </p:bg>
    <p:spTree>
      <p:nvGrpSpPr>
        <p:cNvPr id="1" name=""/>
        <p:cNvGrpSpPr/>
        <p:nvPr/>
      </p:nvGrpSpPr>
      <p:grpSpPr>
        <a:xfrm>
          <a:off x="0" y="0"/>
          <a:ext cx="0" cy="0"/>
          <a:chOff x="0" y="0"/>
          <a:chExt cx="0" cy="0"/>
        </a:xfrm>
      </p:grpSpPr>
      <p:sp>
        <p:nvSpPr>
          <p:cNvPr id="9" name="Rubrik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sv-SE" smtClean="0"/>
              <a:t>Klicka här för att ändra format</a:t>
            </a:r>
            <a:endParaRPr lang="en-US"/>
          </a:p>
        </p:txBody>
      </p:sp>
      <p:sp>
        <p:nvSpPr>
          <p:cNvPr id="17" name="Underrubrik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v-SE" smtClean="0"/>
              <a:t>Klicka här för att ändra format på underrubrik i bakgrunden</a:t>
            </a:r>
            <a:endParaRPr lang="en-US"/>
          </a:p>
        </p:txBody>
      </p:sp>
      <p:sp>
        <p:nvSpPr>
          <p:cNvPr id="4" name="Platshållare för datum 29"/>
          <p:cNvSpPr>
            <a:spLocks noGrp="1"/>
          </p:cNvSpPr>
          <p:nvPr>
            <p:ph type="dt" sz="half" idx="10"/>
          </p:nvPr>
        </p:nvSpPr>
        <p:spPr/>
        <p:txBody>
          <a:bodyPr/>
          <a:lstStyle>
            <a:lvl1pPr>
              <a:defRPr/>
            </a:lvl1pPr>
          </a:lstStyle>
          <a:p>
            <a:pPr>
              <a:defRPr/>
            </a:pPr>
            <a:fld id="{FD169AFC-B931-4312-85B0-97B230F4B228}" type="datetimeFigureOut">
              <a:rPr lang="sv-SE"/>
              <a:pPr>
                <a:defRPr/>
              </a:pPr>
              <a:t>2013-08-19</a:t>
            </a:fld>
            <a:endParaRPr lang="sv-SE"/>
          </a:p>
        </p:txBody>
      </p:sp>
      <p:sp>
        <p:nvSpPr>
          <p:cNvPr id="5" name="Platshållare för sidfot 18"/>
          <p:cNvSpPr>
            <a:spLocks noGrp="1"/>
          </p:cNvSpPr>
          <p:nvPr>
            <p:ph type="ftr" sz="quarter" idx="11"/>
          </p:nvPr>
        </p:nvSpPr>
        <p:spPr/>
        <p:txBody>
          <a:bodyPr/>
          <a:lstStyle>
            <a:lvl1pPr>
              <a:defRPr/>
            </a:lvl1pPr>
          </a:lstStyle>
          <a:p>
            <a:pPr>
              <a:defRPr/>
            </a:pPr>
            <a:endParaRPr lang="sv-SE"/>
          </a:p>
        </p:txBody>
      </p:sp>
      <p:sp>
        <p:nvSpPr>
          <p:cNvPr id="6" name="Platshållare för bildnummer 26"/>
          <p:cNvSpPr>
            <a:spLocks noGrp="1"/>
          </p:cNvSpPr>
          <p:nvPr>
            <p:ph type="sldNum" sz="quarter" idx="12"/>
          </p:nvPr>
        </p:nvSpPr>
        <p:spPr/>
        <p:txBody>
          <a:bodyPr/>
          <a:lstStyle>
            <a:lvl1pPr>
              <a:defRPr/>
            </a:lvl1pPr>
          </a:lstStyle>
          <a:p>
            <a:pPr>
              <a:defRPr/>
            </a:pPr>
            <a:fld id="{C25D2184-B63A-4EDA-882F-55F411FBFBAF}" type="slidenum">
              <a:rPr lang="sv-SE"/>
              <a:pPr>
                <a:defRPr/>
              </a:pPr>
              <a:t>‹#›</a:t>
            </a:fld>
            <a:endParaRPr lang="sv-SE"/>
          </a:p>
        </p:txBody>
      </p:sp>
    </p:spTree>
    <p:extLst>
      <p:ext uri="{BB962C8B-B14F-4D97-AF65-F5344CB8AC3E}">
        <p14:creationId xmlns:p14="http://schemas.microsoft.com/office/powerpoint/2010/main" val="26943512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9"/>
          <p:cNvSpPr>
            <a:spLocks noGrp="1"/>
          </p:cNvSpPr>
          <p:nvPr>
            <p:ph type="dt" sz="half" idx="10"/>
          </p:nvPr>
        </p:nvSpPr>
        <p:spPr/>
        <p:txBody>
          <a:bodyPr/>
          <a:lstStyle>
            <a:lvl1pPr>
              <a:defRPr/>
            </a:lvl1pPr>
          </a:lstStyle>
          <a:p>
            <a:pPr>
              <a:defRPr/>
            </a:pPr>
            <a:fld id="{257E77B6-C584-41B3-BB92-D8A6EA3D406F}" type="datetimeFigureOut">
              <a:rPr lang="sv-SE"/>
              <a:pPr>
                <a:defRPr/>
              </a:pPr>
              <a:t>2013-08-19</a:t>
            </a:fld>
            <a:endParaRPr lang="sv-SE"/>
          </a:p>
        </p:txBody>
      </p:sp>
      <p:sp>
        <p:nvSpPr>
          <p:cNvPr id="5" name="Platshållare för sidfot 21"/>
          <p:cNvSpPr>
            <a:spLocks noGrp="1"/>
          </p:cNvSpPr>
          <p:nvPr>
            <p:ph type="ftr" sz="quarter" idx="11"/>
          </p:nvPr>
        </p:nvSpPr>
        <p:spPr/>
        <p:txBody>
          <a:bodyPr/>
          <a:lstStyle>
            <a:lvl1pPr>
              <a:defRPr/>
            </a:lvl1pPr>
          </a:lstStyle>
          <a:p>
            <a:pPr>
              <a:defRPr/>
            </a:pPr>
            <a:endParaRPr lang="sv-SE"/>
          </a:p>
        </p:txBody>
      </p:sp>
      <p:sp>
        <p:nvSpPr>
          <p:cNvPr id="6" name="Platshållare för bildnummer 17"/>
          <p:cNvSpPr>
            <a:spLocks noGrp="1"/>
          </p:cNvSpPr>
          <p:nvPr>
            <p:ph type="sldNum" sz="quarter" idx="12"/>
          </p:nvPr>
        </p:nvSpPr>
        <p:spPr/>
        <p:txBody>
          <a:bodyPr/>
          <a:lstStyle>
            <a:lvl1pPr>
              <a:defRPr/>
            </a:lvl1pPr>
          </a:lstStyle>
          <a:p>
            <a:pPr>
              <a:defRPr/>
            </a:pPr>
            <a:fld id="{3814AE5E-1274-430F-924C-8911D228B9AD}" type="slidenum">
              <a:rPr lang="sv-SE"/>
              <a:pPr>
                <a:defRPr/>
              </a:pPr>
              <a:t>‹#›</a:t>
            </a:fld>
            <a:endParaRPr lang="sv-SE"/>
          </a:p>
        </p:txBody>
      </p:sp>
    </p:spTree>
    <p:extLst>
      <p:ext uri="{BB962C8B-B14F-4D97-AF65-F5344CB8AC3E}">
        <p14:creationId xmlns:p14="http://schemas.microsoft.com/office/powerpoint/2010/main" val="2417541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914401"/>
            <a:ext cx="2057400" cy="5211763"/>
          </a:xfrm>
        </p:spPr>
        <p:txBody>
          <a:bodyPr vert="eaVert"/>
          <a:lstStyle/>
          <a:p>
            <a:r>
              <a:rPr lang="sv-SE" smtClean="0"/>
              <a:t>Klicka här för att ändra format</a:t>
            </a:r>
            <a:endParaRPr lang="en-US"/>
          </a:p>
        </p:txBody>
      </p:sp>
      <p:sp>
        <p:nvSpPr>
          <p:cNvPr id="3" name="Platshållare för lodrät text 2"/>
          <p:cNvSpPr>
            <a:spLocks noGrp="1"/>
          </p:cNvSpPr>
          <p:nvPr>
            <p:ph type="body" orient="vert" idx="1"/>
          </p:nvPr>
        </p:nvSpPr>
        <p:spPr>
          <a:xfrm>
            <a:off x="457200" y="914401"/>
            <a:ext cx="6019800" cy="5211763"/>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9"/>
          <p:cNvSpPr>
            <a:spLocks noGrp="1"/>
          </p:cNvSpPr>
          <p:nvPr>
            <p:ph type="dt" sz="half" idx="10"/>
          </p:nvPr>
        </p:nvSpPr>
        <p:spPr/>
        <p:txBody>
          <a:bodyPr/>
          <a:lstStyle>
            <a:lvl1pPr>
              <a:defRPr/>
            </a:lvl1pPr>
          </a:lstStyle>
          <a:p>
            <a:pPr>
              <a:defRPr/>
            </a:pPr>
            <a:fld id="{1536AB42-A4BC-4FEB-B415-76BC8495AECC}" type="datetimeFigureOut">
              <a:rPr lang="sv-SE"/>
              <a:pPr>
                <a:defRPr/>
              </a:pPr>
              <a:t>2013-08-19</a:t>
            </a:fld>
            <a:endParaRPr lang="sv-SE"/>
          </a:p>
        </p:txBody>
      </p:sp>
      <p:sp>
        <p:nvSpPr>
          <p:cNvPr id="5" name="Platshållare för sidfot 21"/>
          <p:cNvSpPr>
            <a:spLocks noGrp="1"/>
          </p:cNvSpPr>
          <p:nvPr>
            <p:ph type="ftr" sz="quarter" idx="11"/>
          </p:nvPr>
        </p:nvSpPr>
        <p:spPr/>
        <p:txBody>
          <a:bodyPr/>
          <a:lstStyle>
            <a:lvl1pPr>
              <a:defRPr/>
            </a:lvl1pPr>
          </a:lstStyle>
          <a:p>
            <a:pPr>
              <a:defRPr/>
            </a:pPr>
            <a:endParaRPr lang="sv-SE"/>
          </a:p>
        </p:txBody>
      </p:sp>
      <p:sp>
        <p:nvSpPr>
          <p:cNvPr id="6" name="Platshållare för bildnummer 17"/>
          <p:cNvSpPr>
            <a:spLocks noGrp="1"/>
          </p:cNvSpPr>
          <p:nvPr>
            <p:ph type="sldNum" sz="quarter" idx="12"/>
          </p:nvPr>
        </p:nvSpPr>
        <p:spPr/>
        <p:txBody>
          <a:bodyPr/>
          <a:lstStyle>
            <a:lvl1pPr>
              <a:defRPr/>
            </a:lvl1pPr>
          </a:lstStyle>
          <a:p>
            <a:pPr>
              <a:defRPr/>
            </a:pPr>
            <a:fld id="{8B57C9A2-BEFE-4A4D-B8C6-ACB729BF17B0}" type="slidenum">
              <a:rPr lang="sv-SE"/>
              <a:pPr>
                <a:defRPr/>
              </a:pPr>
              <a:t>‹#›</a:t>
            </a:fld>
            <a:endParaRPr lang="sv-SE"/>
          </a:p>
        </p:txBody>
      </p:sp>
    </p:spTree>
    <p:extLst>
      <p:ext uri="{BB962C8B-B14F-4D97-AF65-F5344CB8AC3E}">
        <p14:creationId xmlns:p14="http://schemas.microsoft.com/office/powerpoint/2010/main" val="1495065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bg>
      <p:bgRef idx="1002">
        <a:schemeClr val="bg2"/>
      </p:bgRef>
    </p:bg>
    <p:spTree>
      <p:nvGrpSpPr>
        <p:cNvPr id="1" name=""/>
        <p:cNvGrpSpPr/>
        <p:nvPr/>
      </p:nvGrpSpPr>
      <p:grpSpPr>
        <a:xfrm>
          <a:off x="0" y="0"/>
          <a:ext cx="0" cy="0"/>
          <a:chOff x="0" y="0"/>
          <a:chExt cx="0" cy="0"/>
        </a:xfrm>
      </p:grpSpPr>
      <p:sp>
        <p:nvSpPr>
          <p:cNvPr id="9" name="Rubrik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sv-SE" smtClean="0"/>
              <a:t>Klicka här för att ändra format</a:t>
            </a:r>
            <a:endParaRPr lang="en-US"/>
          </a:p>
        </p:txBody>
      </p:sp>
      <p:sp>
        <p:nvSpPr>
          <p:cNvPr id="17" name="Underrubrik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v-SE" smtClean="0"/>
              <a:t>Klicka här för att ändra format på underrubrik i bakgrunden</a:t>
            </a:r>
            <a:endParaRPr lang="en-US"/>
          </a:p>
        </p:txBody>
      </p:sp>
      <p:sp>
        <p:nvSpPr>
          <p:cNvPr id="4" name="Platshållare för datum 29"/>
          <p:cNvSpPr>
            <a:spLocks noGrp="1"/>
          </p:cNvSpPr>
          <p:nvPr>
            <p:ph type="dt" sz="half" idx="10"/>
          </p:nvPr>
        </p:nvSpPr>
        <p:spPr/>
        <p:txBody>
          <a:bodyPr/>
          <a:lstStyle>
            <a:lvl1pPr>
              <a:defRPr/>
            </a:lvl1pPr>
          </a:lstStyle>
          <a:p>
            <a:pPr>
              <a:defRPr/>
            </a:pPr>
            <a:fld id="{FD169AFC-B931-4312-85B0-97B230F4B228}" type="datetimeFigureOut">
              <a:rPr lang="sv-SE">
                <a:solidFill>
                  <a:srgbClr val="DBF5F9">
                    <a:shade val="90000"/>
                  </a:srgbClr>
                </a:solidFill>
              </a:rPr>
              <a:pPr>
                <a:defRPr/>
              </a:pPr>
              <a:t>2013-08-19</a:t>
            </a:fld>
            <a:endParaRPr lang="sv-SE">
              <a:solidFill>
                <a:srgbClr val="DBF5F9">
                  <a:shade val="90000"/>
                </a:srgbClr>
              </a:solidFill>
            </a:endParaRPr>
          </a:p>
        </p:txBody>
      </p:sp>
      <p:sp>
        <p:nvSpPr>
          <p:cNvPr id="5" name="Platshållare för sidfot 18"/>
          <p:cNvSpPr>
            <a:spLocks noGrp="1"/>
          </p:cNvSpPr>
          <p:nvPr>
            <p:ph type="ftr" sz="quarter" idx="11"/>
          </p:nvPr>
        </p:nvSpPr>
        <p:spPr/>
        <p:txBody>
          <a:bodyPr/>
          <a:lstStyle>
            <a:lvl1pPr>
              <a:defRPr/>
            </a:lvl1pPr>
          </a:lstStyle>
          <a:p>
            <a:pPr>
              <a:defRPr/>
            </a:pPr>
            <a:endParaRPr lang="sv-SE">
              <a:solidFill>
                <a:srgbClr val="DBF5F9">
                  <a:shade val="90000"/>
                </a:srgbClr>
              </a:solidFill>
            </a:endParaRPr>
          </a:p>
        </p:txBody>
      </p:sp>
      <p:sp>
        <p:nvSpPr>
          <p:cNvPr id="6" name="Platshållare för bildnummer 26"/>
          <p:cNvSpPr>
            <a:spLocks noGrp="1"/>
          </p:cNvSpPr>
          <p:nvPr>
            <p:ph type="sldNum" sz="quarter" idx="12"/>
          </p:nvPr>
        </p:nvSpPr>
        <p:spPr/>
        <p:txBody>
          <a:bodyPr/>
          <a:lstStyle>
            <a:lvl1pPr>
              <a:defRPr/>
            </a:lvl1pPr>
          </a:lstStyle>
          <a:p>
            <a:pPr>
              <a:defRPr/>
            </a:pPr>
            <a:fld id="{C25D2184-B63A-4EDA-882F-55F411FBFBAF}" type="slidenum">
              <a:rPr lang="sv-SE">
                <a:solidFill>
                  <a:srgbClr val="DBF5F9">
                    <a:shade val="90000"/>
                  </a:srgbClr>
                </a:solidFill>
              </a:rPr>
              <a:pPr>
                <a:defRPr/>
              </a:pPr>
              <a:t>‹#›</a:t>
            </a:fld>
            <a:endParaRPr lang="sv-SE">
              <a:solidFill>
                <a:srgbClr val="DBF5F9">
                  <a:shade val="90000"/>
                </a:srgbClr>
              </a:solidFill>
            </a:endParaRPr>
          </a:p>
        </p:txBody>
      </p:sp>
    </p:spTree>
    <p:extLst>
      <p:ext uri="{BB962C8B-B14F-4D97-AF65-F5344CB8AC3E}">
        <p14:creationId xmlns:p14="http://schemas.microsoft.com/office/powerpoint/2010/main" val="190960106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9"/>
          <p:cNvSpPr>
            <a:spLocks noGrp="1"/>
          </p:cNvSpPr>
          <p:nvPr>
            <p:ph type="dt" sz="half" idx="10"/>
          </p:nvPr>
        </p:nvSpPr>
        <p:spPr/>
        <p:txBody>
          <a:bodyPr/>
          <a:lstStyle>
            <a:lvl1pPr>
              <a:defRPr/>
            </a:lvl1pPr>
          </a:lstStyle>
          <a:p>
            <a:pPr>
              <a:defRPr/>
            </a:pPr>
            <a:fld id="{763D6CD0-9AC0-47FA-9989-DFBD1E4D4C25}" type="datetimeFigureOut">
              <a:rPr lang="sv-SE">
                <a:solidFill>
                  <a:srgbClr val="04617B">
                    <a:shade val="90000"/>
                  </a:srgbClr>
                </a:solidFill>
              </a:rPr>
              <a:pPr>
                <a:defRPr/>
              </a:pPr>
              <a:t>2013-08-19</a:t>
            </a:fld>
            <a:endParaRPr lang="sv-SE">
              <a:solidFill>
                <a:srgbClr val="04617B">
                  <a:shade val="90000"/>
                </a:srgbClr>
              </a:solidFill>
            </a:endParaRPr>
          </a:p>
        </p:txBody>
      </p:sp>
      <p:sp>
        <p:nvSpPr>
          <p:cNvPr id="5" name="Platshållare för sidfot 21"/>
          <p:cNvSpPr>
            <a:spLocks noGrp="1"/>
          </p:cNvSpPr>
          <p:nvPr>
            <p:ph type="ftr" sz="quarter" idx="11"/>
          </p:nvPr>
        </p:nvSpPr>
        <p:spPr/>
        <p:txBody>
          <a:bodyPr/>
          <a:lstStyle>
            <a:lvl1pPr>
              <a:defRPr/>
            </a:lvl1pPr>
          </a:lstStyle>
          <a:p>
            <a:pPr>
              <a:defRPr/>
            </a:pPr>
            <a:endParaRPr lang="sv-SE">
              <a:solidFill>
                <a:srgbClr val="04617B">
                  <a:shade val="90000"/>
                </a:srgbClr>
              </a:solidFill>
            </a:endParaRPr>
          </a:p>
        </p:txBody>
      </p:sp>
      <p:sp>
        <p:nvSpPr>
          <p:cNvPr id="6" name="Platshållare för bildnummer 17"/>
          <p:cNvSpPr>
            <a:spLocks noGrp="1"/>
          </p:cNvSpPr>
          <p:nvPr>
            <p:ph type="sldNum" sz="quarter" idx="12"/>
          </p:nvPr>
        </p:nvSpPr>
        <p:spPr/>
        <p:txBody>
          <a:bodyPr/>
          <a:lstStyle>
            <a:lvl1pPr>
              <a:defRPr/>
            </a:lvl1pPr>
          </a:lstStyle>
          <a:p>
            <a:pPr>
              <a:defRPr/>
            </a:pPr>
            <a:fld id="{90DEDF38-7788-4503-B2B3-467548F677E2}" type="slidenum">
              <a:rPr lang="sv-SE">
                <a:solidFill>
                  <a:srgbClr val="04617B">
                    <a:shade val="90000"/>
                  </a:srgbClr>
                </a:solidFill>
              </a:rPr>
              <a:pPr>
                <a:defRPr/>
              </a:pPr>
              <a:t>‹#›</a:t>
            </a:fld>
            <a:endParaRPr lang="sv-SE">
              <a:solidFill>
                <a:srgbClr val="04617B">
                  <a:shade val="90000"/>
                </a:srgbClr>
              </a:solidFill>
            </a:endParaRPr>
          </a:p>
        </p:txBody>
      </p:sp>
    </p:spTree>
    <p:extLst>
      <p:ext uri="{BB962C8B-B14F-4D97-AF65-F5344CB8AC3E}">
        <p14:creationId xmlns:p14="http://schemas.microsoft.com/office/powerpoint/2010/main" val="4215280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bg>
      <p:bgRef idx="1002">
        <a:schemeClr val="bg2"/>
      </p:bgRef>
    </p:bg>
    <p:spTree>
      <p:nvGrpSpPr>
        <p:cNvPr id="1" name=""/>
        <p:cNvGrpSpPr/>
        <p:nvPr/>
      </p:nvGrpSpPr>
      <p:grpSpPr>
        <a:xfrm>
          <a:off x="0" y="0"/>
          <a:ext cx="0" cy="0"/>
          <a:chOff x="0" y="0"/>
          <a:chExt cx="0" cy="0"/>
        </a:xfrm>
      </p:grpSpPr>
      <p:sp>
        <p:nvSpPr>
          <p:cNvPr id="2" name="Rubrik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sv-SE" smtClean="0"/>
              <a:t>Klicka här för att ändra format</a:t>
            </a:r>
            <a:endParaRPr lang="en-US"/>
          </a:p>
        </p:txBody>
      </p:sp>
      <p:sp>
        <p:nvSpPr>
          <p:cNvPr id="3" name="Platshållare för text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pPr>
              <a:defRPr/>
            </a:pPr>
            <a:fld id="{7FA2047F-9188-4FAA-9F17-26227784967D}" type="datetimeFigureOut">
              <a:rPr lang="sv-SE">
                <a:solidFill>
                  <a:srgbClr val="DBF5F9">
                    <a:shade val="90000"/>
                  </a:srgbClr>
                </a:solidFill>
              </a:rPr>
              <a:pPr>
                <a:defRPr/>
              </a:pPr>
              <a:t>2013-08-19</a:t>
            </a:fld>
            <a:endParaRPr lang="sv-SE">
              <a:solidFill>
                <a:srgbClr val="DBF5F9">
                  <a:shade val="90000"/>
                </a:srgbClr>
              </a:solidFill>
            </a:endParaRPr>
          </a:p>
        </p:txBody>
      </p:sp>
      <p:sp>
        <p:nvSpPr>
          <p:cNvPr id="5" name="Platshållare för sidfot 4"/>
          <p:cNvSpPr>
            <a:spLocks noGrp="1"/>
          </p:cNvSpPr>
          <p:nvPr>
            <p:ph type="ftr" sz="quarter" idx="11"/>
          </p:nvPr>
        </p:nvSpPr>
        <p:spPr/>
        <p:txBody>
          <a:bodyPr/>
          <a:lstStyle>
            <a:lvl1pPr>
              <a:defRPr/>
            </a:lvl1pPr>
          </a:lstStyle>
          <a:p>
            <a:pPr>
              <a:defRPr/>
            </a:pPr>
            <a:endParaRPr lang="sv-SE">
              <a:solidFill>
                <a:srgbClr val="DBF5F9">
                  <a:shade val="90000"/>
                </a:srgbClr>
              </a:solidFill>
            </a:endParaRPr>
          </a:p>
        </p:txBody>
      </p:sp>
      <p:sp>
        <p:nvSpPr>
          <p:cNvPr id="6" name="Platshållare för bildnummer 5"/>
          <p:cNvSpPr>
            <a:spLocks noGrp="1"/>
          </p:cNvSpPr>
          <p:nvPr>
            <p:ph type="sldNum" sz="quarter" idx="12"/>
          </p:nvPr>
        </p:nvSpPr>
        <p:spPr/>
        <p:txBody>
          <a:bodyPr/>
          <a:lstStyle>
            <a:lvl1pPr>
              <a:defRPr/>
            </a:lvl1pPr>
          </a:lstStyle>
          <a:p>
            <a:pPr>
              <a:defRPr/>
            </a:pPr>
            <a:fld id="{F41B7B41-3FB0-4995-89E2-4A7887591097}" type="slidenum">
              <a:rPr lang="sv-SE">
                <a:solidFill>
                  <a:srgbClr val="DBF5F9">
                    <a:shade val="90000"/>
                  </a:srgbClr>
                </a:solidFill>
              </a:rPr>
              <a:pPr>
                <a:defRPr/>
              </a:pPr>
              <a:t>‹#›</a:t>
            </a:fld>
            <a:endParaRPr lang="sv-SE">
              <a:solidFill>
                <a:srgbClr val="DBF5F9">
                  <a:shade val="90000"/>
                </a:srgbClr>
              </a:solidFill>
            </a:endParaRPr>
          </a:p>
        </p:txBody>
      </p:sp>
    </p:spTree>
    <p:extLst>
      <p:ext uri="{BB962C8B-B14F-4D97-AF65-F5344CB8AC3E}">
        <p14:creationId xmlns:p14="http://schemas.microsoft.com/office/powerpoint/2010/main" val="301391116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704088"/>
            <a:ext cx="8229600" cy="1143000"/>
          </a:xfrm>
        </p:spPr>
        <p:txBody>
          <a:bodyPr/>
          <a:lstStyle/>
          <a:p>
            <a:r>
              <a:rPr lang="sv-SE" smtClean="0"/>
              <a:t>Klicka här för att ändra format</a:t>
            </a:r>
            <a:endParaRPr lang="en-US"/>
          </a:p>
        </p:txBody>
      </p:sp>
      <p:sp>
        <p:nvSpPr>
          <p:cNvPr id="3" name="Platshållare för innehåll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innehåll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Platshållare för datum 9"/>
          <p:cNvSpPr>
            <a:spLocks noGrp="1"/>
          </p:cNvSpPr>
          <p:nvPr>
            <p:ph type="dt" sz="half" idx="10"/>
          </p:nvPr>
        </p:nvSpPr>
        <p:spPr/>
        <p:txBody>
          <a:bodyPr/>
          <a:lstStyle>
            <a:lvl1pPr>
              <a:defRPr/>
            </a:lvl1pPr>
          </a:lstStyle>
          <a:p>
            <a:pPr>
              <a:defRPr/>
            </a:pPr>
            <a:fld id="{B7E37CDB-9448-4794-96DB-FA58373BE029}" type="datetimeFigureOut">
              <a:rPr lang="sv-SE">
                <a:solidFill>
                  <a:srgbClr val="04617B">
                    <a:shade val="90000"/>
                  </a:srgbClr>
                </a:solidFill>
              </a:rPr>
              <a:pPr>
                <a:defRPr/>
              </a:pPr>
              <a:t>2013-08-19</a:t>
            </a:fld>
            <a:endParaRPr lang="sv-SE">
              <a:solidFill>
                <a:srgbClr val="04617B">
                  <a:shade val="90000"/>
                </a:srgbClr>
              </a:solidFill>
            </a:endParaRPr>
          </a:p>
        </p:txBody>
      </p:sp>
      <p:sp>
        <p:nvSpPr>
          <p:cNvPr id="6" name="Platshållare för sidfot 21"/>
          <p:cNvSpPr>
            <a:spLocks noGrp="1"/>
          </p:cNvSpPr>
          <p:nvPr>
            <p:ph type="ftr" sz="quarter" idx="11"/>
          </p:nvPr>
        </p:nvSpPr>
        <p:spPr/>
        <p:txBody>
          <a:bodyPr/>
          <a:lstStyle>
            <a:lvl1pPr>
              <a:defRPr/>
            </a:lvl1pPr>
          </a:lstStyle>
          <a:p>
            <a:pPr>
              <a:defRPr/>
            </a:pPr>
            <a:endParaRPr lang="sv-SE">
              <a:solidFill>
                <a:srgbClr val="04617B">
                  <a:shade val="90000"/>
                </a:srgbClr>
              </a:solidFill>
            </a:endParaRPr>
          </a:p>
        </p:txBody>
      </p:sp>
      <p:sp>
        <p:nvSpPr>
          <p:cNvPr id="7" name="Platshållare för bildnummer 17"/>
          <p:cNvSpPr>
            <a:spLocks noGrp="1"/>
          </p:cNvSpPr>
          <p:nvPr>
            <p:ph type="sldNum" sz="quarter" idx="12"/>
          </p:nvPr>
        </p:nvSpPr>
        <p:spPr/>
        <p:txBody>
          <a:bodyPr/>
          <a:lstStyle>
            <a:lvl1pPr>
              <a:defRPr/>
            </a:lvl1pPr>
          </a:lstStyle>
          <a:p>
            <a:pPr>
              <a:defRPr/>
            </a:pPr>
            <a:fld id="{F2F8BEC6-8024-4D85-A752-FEFEB2CB5E45}" type="slidenum">
              <a:rPr lang="sv-SE">
                <a:solidFill>
                  <a:srgbClr val="04617B">
                    <a:shade val="90000"/>
                  </a:srgbClr>
                </a:solidFill>
              </a:rPr>
              <a:pPr>
                <a:defRPr/>
              </a:pPr>
              <a:t>‹#›</a:t>
            </a:fld>
            <a:endParaRPr lang="sv-SE">
              <a:solidFill>
                <a:srgbClr val="04617B">
                  <a:shade val="90000"/>
                </a:srgbClr>
              </a:solidFill>
            </a:endParaRPr>
          </a:p>
        </p:txBody>
      </p:sp>
    </p:spTree>
    <p:extLst>
      <p:ext uri="{BB962C8B-B14F-4D97-AF65-F5344CB8AC3E}">
        <p14:creationId xmlns:p14="http://schemas.microsoft.com/office/powerpoint/2010/main" val="1105288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704088"/>
            <a:ext cx="8229600" cy="1143000"/>
          </a:xfrm>
        </p:spPr>
        <p:txBody>
          <a:bodyPr/>
          <a:lstStyle>
            <a:lvl1pPr>
              <a:defRPr/>
            </a:lvl1pPr>
          </a:lstStyle>
          <a:p>
            <a:r>
              <a:rPr lang="sv-SE" smtClean="0"/>
              <a:t>Klicka här för att ändra format</a:t>
            </a:r>
            <a:endParaRPr lang="en-US"/>
          </a:p>
        </p:txBody>
      </p:sp>
      <p:sp>
        <p:nvSpPr>
          <p:cNvPr id="3" name="Platshållare för tex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sv-SE" smtClean="0"/>
              <a:t>Klicka här för att ändra format på bakgrundstexten</a:t>
            </a:r>
          </a:p>
        </p:txBody>
      </p:sp>
      <p:sp>
        <p:nvSpPr>
          <p:cNvPr id="4" name="Platshållare för tex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sv-SE" smtClean="0"/>
              <a:t>Klicka här för att ändra format på bakgrundstexten</a:t>
            </a:r>
          </a:p>
        </p:txBody>
      </p:sp>
      <p:sp>
        <p:nvSpPr>
          <p:cNvPr id="5" name="Platshållare för innehåll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6" name="Platshållare för innehåll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7" name="Platshållare för datum 9"/>
          <p:cNvSpPr>
            <a:spLocks noGrp="1"/>
          </p:cNvSpPr>
          <p:nvPr>
            <p:ph type="dt" sz="half" idx="10"/>
          </p:nvPr>
        </p:nvSpPr>
        <p:spPr/>
        <p:txBody>
          <a:bodyPr/>
          <a:lstStyle>
            <a:lvl1pPr>
              <a:defRPr/>
            </a:lvl1pPr>
          </a:lstStyle>
          <a:p>
            <a:pPr>
              <a:defRPr/>
            </a:pPr>
            <a:fld id="{B50A7FC6-380B-4B3D-9310-043D184E15F9}" type="datetimeFigureOut">
              <a:rPr lang="sv-SE">
                <a:solidFill>
                  <a:srgbClr val="04617B">
                    <a:shade val="90000"/>
                  </a:srgbClr>
                </a:solidFill>
              </a:rPr>
              <a:pPr>
                <a:defRPr/>
              </a:pPr>
              <a:t>2013-08-19</a:t>
            </a:fld>
            <a:endParaRPr lang="sv-SE">
              <a:solidFill>
                <a:srgbClr val="04617B">
                  <a:shade val="90000"/>
                </a:srgbClr>
              </a:solidFill>
            </a:endParaRPr>
          </a:p>
        </p:txBody>
      </p:sp>
      <p:sp>
        <p:nvSpPr>
          <p:cNvPr id="8" name="Platshållare för sidfot 21"/>
          <p:cNvSpPr>
            <a:spLocks noGrp="1"/>
          </p:cNvSpPr>
          <p:nvPr>
            <p:ph type="ftr" sz="quarter" idx="11"/>
          </p:nvPr>
        </p:nvSpPr>
        <p:spPr/>
        <p:txBody>
          <a:bodyPr/>
          <a:lstStyle>
            <a:lvl1pPr>
              <a:defRPr/>
            </a:lvl1pPr>
          </a:lstStyle>
          <a:p>
            <a:pPr>
              <a:defRPr/>
            </a:pPr>
            <a:endParaRPr lang="sv-SE">
              <a:solidFill>
                <a:srgbClr val="04617B">
                  <a:shade val="90000"/>
                </a:srgbClr>
              </a:solidFill>
            </a:endParaRPr>
          </a:p>
        </p:txBody>
      </p:sp>
      <p:sp>
        <p:nvSpPr>
          <p:cNvPr id="9" name="Platshållare för bildnummer 17"/>
          <p:cNvSpPr>
            <a:spLocks noGrp="1"/>
          </p:cNvSpPr>
          <p:nvPr>
            <p:ph type="sldNum" sz="quarter" idx="12"/>
          </p:nvPr>
        </p:nvSpPr>
        <p:spPr/>
        <p:txBody>
          <a:bodyPr/>
          <a:lstStyle>
            <a:lvl1pPr>
              <a:defRPr/>
            </a:lvl1pPr>
          </a:lstStyle>
          <a:p>
            <a:pPr>
              <a:defRPr/>
            </a:pPr>
            <a:fld id="{D622E430-2D0A-4441-9FE2-9C475B5BF6DE}" type="slidenum">
              <a:rPr lang="sv-SE">
                <a:solidFill>
                  <a:srgbClr val="04617B">
                    <a:shade val="90000"/>
                  </a:srgbClr>
                </a:solidFill>
              </a:rPr>
              <a:pPr>
                <a:defRPr/>
              </a:pPr>
              <a:t>‹#›</a:t>
            </a:fld>
            <a:endParaRPr lang="sv-SE">
              <a:solidFill>
                <a:srgbClr val="04617B">
                  <a:shade val="90000"/>
                </a:srgbClr>
              </a:solidFill>
            </a:endParaRPr>
          </a:p>
        </p:txBody>
      </p:sp>
    </p:spTree>
    <p:extLst>
      <p:ext uri="{BB962C8B-B14F-4D97-AF65-F5344CB8AC3E}">
        <p14:creationId xmlns:p14="http://schemas.microsoft.com/office/powerpoint/2010/main" val="3062064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sv-SE" smtClean="0"/>
              <a:t>Klicka här för att ändra format</a:t>
            </a:r>
            <a:endParaRPr lang="en-US"/>
          </a:p>
        </p:txBody>
      </p:sp>
      <p:sp>
        <p:nvSpPr>
          <p:cNvPr id="3" name="Platshållare för datum 9"/>
          <p:cNvSpPr>
            <a:spLocks noGrp="1"/>
          </p:cNvSpPr>
          <p:nvPr>
            <p:ph type="dt" sz="half" idx="10"/>
          </p:nvPr>
        </p:nvSpPr>
        <p:spPr/>
        <p:txBody>
          <a:bodyPr/>
          <a:lstStyle>
            <a:lvl1pPr>
              <a:defRPr/>
            </a:lvl1pPr>
          </a:lstStyle>
          <a:p>
            <a:pPr>
              <a:defRPr/>
            </a:pPr>
            <a:fld id="{AC0EEF82-8C74-4239-AA5B-4AEA8616CF0B}" type="datetimeFigureOut">
              <a:rPr lang="sv-SE">
                <a:solidFill>
                  <a:srgbClr val="04617B">
                    <a:shade val="90000"/>
                  </a:srgbClr>
                </a:solidFill>
              </a:rPr>
              <a:pPr>
                <a:defRPr/>
              </a:pPr>
              <a:t>2013-08-19</a:t>
            </a:fld>
            <a:endParaRPr lang="sv-SE">
              <a:solidFill>
                <a:srgbClr val="04617B">
                  <a:shade val="90000"/>
                </a:srgbClr>
              </a:solidFill>
            </a:endParaRPr>
          </a:p>
        </p:txBody>
      </p:sp>
      <p:sp>
        <p:nvSpPr>
          <p:cNvPr id="4" name="Platshållare för sidfot 21"/>
          <p:cNvSpPr>
            <a:spLocks noGrp="1"/>
          </p:cNvSpPr>
          <p:nvPr>
            <p:ph type="ftr" sz="quarter" idx="11"/>
          </p:nvPr>
        </p:nvSpPr>
        <p:spPr/>
        <p:txBody>
          <a:bodyPr/>
          <a:lstStyle>
            <a:lvl1pPr>
              <a:defRPr/>
            </a:lvl1pPr>
          </a:lstStyle>
          <a:p>
            <a:pPr>
              <a:defRPr/>
            </a:pPr>
            <a:endParaRPr lang="sv-SE">
              <a:solidFill>
                <a:srgbClr val="04617B">
                  <a:shade val="90000"/>
                </a:srgbClr>
              </a:solidFill>
            </a:endParaRPr>
          </a:p>
        </p:txBody>
      </p:sp>
      <p:sp>
        <p:nvSpPr>
          <p:cNvPr id="5" name="Platshållare för bildnummer 17"/>
          <p:cNvSpPr>
            <a:spLocks noGrp="1"/>
          </p:cNvSpPr>
          <p:nvPr>
            <p:ph type="sldNum" sz="quarter" idx="12"/>
          </p:nvPr>
        </p:nvSpPr>
        <p:spPr/>
        <p:txBody>
          <a:bodyPr/>
          <a:lstStyle>
            <a:lvl1pPr>
              <a:defRPr/>
            </a:lvl1pPr>
          </a:lstStyle>
          <a:p>
            <a:pPr>
              <a:defRPr/>
            </a:pPr>
            <a:fld id="{FF2368EA-8420-49B1-AEF2-2AE4E65A2F41}" type="slidenum">
              <a:rPr lang="sv-SE">
                <a:solidFill>
                  <a:srgbClr val="04617B">
                    <a:shade val="90000"/>
                  </a:srgbClr>
                </a:solidFill>
              </a:rPr>
              <a:pPr>
                <a:defRPr/>
              </a:pPr>
              <a:t>‹#›</a:t>
            </a:fld>
            <a:endParaRPr lang="sv-SE">
              <a:solidFill>
                <a:srgbClr val="04617B">
                  <a:shade val="90000"/>
                </a:srgbClr>
              </a:solidFill>
            </a:endParaRPr>
          </a:p>
        </p:txBody>
      </p:sp>
    </p:spTree>
    <p:extLst>
      <p:ext uri="{BB962C8B-B14F-4D97-AF65-F5344CB8AC3E}">
        <p14:creationId xmlns:p14="http://schemas.microsoft.com/office/powerpoint/2010/main" val="2103907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9"/>
          <p:cNvSpPr>
            <a:spLocks noGrp="1"/>
          </p:cNvSpPr>
          <p:nvPr>
            <p:ph type="dt" sz="half" idx="10"/>
          </p:nvPr>
        </p:nvSpPr>
        <p:spPr/>
        <p:txBody>
          <a:bodyPr/>
          <a:lstStyle>
            <a:lvl1pPr>
              <a:defRPr/>
            </a:lvl1pPr>
          </a:lstStyle>
          <a:p>
            <a:pPr>
              <a:defRPr/>
            </a:pPr>
            <a:fld id="{17DC6426-2586-4EAB-810A-801C48E009E3}" type="datetimeFigureOut">
              <a:rPr lang="sv-SE">
                <a:solidFill>
                  <a:srgbClr val="04617B">
                    <a:shade val="90000"/>
                  </a:srgbClr>
                </a:solidFill>
              </a:rPr>
              <a:pPr>
                <a:defRPr/>
              </a:pPr>
              <a:t>2013-08-19</a:t>
            </a:fld>
            <a:endParaRPr lang="sv-SE">
              <a:solidFill>
                <a:srgbClr val="04617B">
                  <a:shade val="90000"/>
                </a:srgbClr>
              </a:solidFill>
            </a:endParaRPr>
          </a:p>
        </p:txBody>
      </p:sp>
      <p:sp>
        <p:nvSpPr>
          <p:cNvPr id="3" name="Platshållare för sidfot 21"/>
          <p:cNvSpPr>
            <a:spLocks noGrp="1"/>
          </p:cNvSpPr>
          <p:nvPr>
            <p:ph type="ftr" sz="quarter" idx="11"/>
          </p:nvPr>
        </p:nvSpPr>
        <p:spPr/>
        <p:txBody>
          <a:bodyPr/>
          <a:lstStyle>
            <a:lvl1pPr>
              <a:defRPr/>
            </a:lvl1pPr>
          </a:lstStyle>
          <a:p>
            <a:pPr>
              <a:defRPr/>
            </a:pPr>
            <a:endParaRPr lang="sv-SE">
              <a:solidFill>
                <a:srgbClr val="04617B">
                  <a:shade val="90000"/>
                </a:srgbClr>
              </a:solidFill>
            </a:endParaRPr>
          </a:p>
        </p:txBody>
      </p:sp>
      <p:sp>
        <p:nvSpPr>
          <p:cNvPr id="4" name="Platshållare för bildnummer 17"/>
          <p:cNvSpPr>
            <a:spLocks noGrp="1"/>
          </p:cNvSpPr>
          <p:nvPr>
            <p:ph type="sldNum" sz="quarter" idx="12"/>
          </p:nvPr>
        </p:nvSpPr>
        <p:spPr/>
        <p:txBody>
          <a:bodyPr/>
          <a:lstStyle>
            <a:lvl1pPr>
              <a:defRPr/>
            </a:lvl1pPr>
          </a:lstStyle>
          <a:p>
            <a:pPr>
              <a:defRPr/>
            </a:pPr>
            <a:fld id="{63B26882-DD98-4BAA-969E-2E11E857EA15}" type="slidenum">
              <a:rPr lang="sv-SE">
                <a:solidFill>
                  <a:srgbClr val="04617B">
                    <a:shade val="90000"/>
                  </a:srgbClr>
                </a:solidFill>
              </a:rPr>
              <a:pPr>
                <a:defRPr/>
              </a:pPr>
              <a:t>‹#›</a:t>
            </a:fld>
            <a:endParaRPr lang="sv-SE">
              <a:solidFill>
                <a:srgbClr val="04617B">
                  <a:shade val="90000"/>
                </a:srgbClr>
              </a:solidFill>
            </a:endParaRPr>
          </a:p>
        </p:txBody>
      </p:sp>
    </p:spTree>
    <p:extLst>
      <p:ext uri="{BB962C8B-B14F-4D97-AF65-F5344CB8AC3E}">
        <p14:creationId xmlns:p14="http://schemas.microsoft.com/office/powerpoint/2010/main" val="3900775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sv-SE" smtClean="0"/>
              <a:t>Klicka här för att ändra format</a:t>
            </a:r>
            <a:endParaRPr lang="en-US"/>
          </a:p>
        </p:txBody>
      </p:sp>
      <p:sp>
        <p:nvSpPr>
          <p:cNvPr id="3" name="Platshållare för tex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sv-SE" smtClean="0"/>
              <a:t>Klicka här för att ändra format på bakgrundstexten</a:t>
            </a:r>
          </a:p>
        </p:txBody>
      </p:sp>
      <p:sp>
        <p:nvSpPr>
          <p:cNvPr id="4" name="Platshållare för innehåll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Platshållare för datum 9"/>
          <p:cNvSpPr>
            <a:spLocks noGrp="1"/>
          </p:cNvSpPr>
          <p:nvPr>
            <p:ph type="dt" sz="half" idx="10"/>
          </p:nvPr>
        </p:nvSpPr>
        <p:spPr/>
        <p:txBody>
          <a:bodyPr/>
          <a:lstStyle>
            <a:lvl1pPr>
              <a:defRPr/>
            </a:lvl1pPr>
          </a:lstStyle>
          <a:p>
            <a:pPr>
              <a:defRPr/>
            </a:pPr>
            <a:fld id="{7F98DF55-C8F2-4F3F-AD1B-2214F94E8AA3}" type="datetimeFigureOut">
              <a:rPr lang="sv-SE">
                <a:solidFill>
                  <a:srgbClr val="04617B">
                    <a:shade val="90000"/>
                  </a:srgbClr>
                </a:solidFill>
              </a:rPr>
              <a:pPr>
                <a:defRPr/>
              </a:pPr>
              <a:t>2013-08-19</a:t>
            </a:fld>
            <a:endParaRPr lang="sv-SE">
              <a:solidFill>
                <a:srgbClr val="04617B">
                  <a:shade val="90000"/>
                </a:srgbClr>
              </a:solidFill>
            </a:endParaRPr>
          </a:p>
        </p:txBody>
      </p:sp>
      <p:sp>
        <p:nvSpPr>
          <p:cNvPr id="6" name="Platshållare för sidfot 21"/>
          <p:cNvSpPr>
            <a:spLocks noGrp="1"/>
          </p:cNvSpPr>
          <p:nvPr>
            <p:ph type="ftr" sz="quarter" idx="11"/>
          </p:nvPr>
        </p:nvSpPr>
        <p:spPr/>
        <p:txBody>
          <a:bodyPr/>
          <a:lstStyle>
            <a:lvl1pPr>
              <a:defRPr/>
            </a:lvl1pPr>
          </a:lstStyle>
          <a:p>
            <a:pPr>
              <a:defRPr/>
            </a:pPr>
            <a:endParaRPr lang="sv-SE">
              <a:solidFill>
                <a:srgbClr val="04617B">
                  <a:shade val="90000"/>
                </a:srgbClr>
              </a:solidFill>
            </a:endParaRPr>
          </a:p>
        </p:txBody>
      </p:sp>
      <p:sp>
        <p:nvSpPr>
          <p:cNvPr id="7" name="Platshållare för bildnummer 17"/>
          <p:cNvSpPr>
            <a:spLocks noGrp="1"/>
          </p:cNvSpPr>
          <p:nvPr>
            <p:ph type="sldNum" sz="quarter" idx="12"/>
          </p:nvPr>
        </p:nvSpPr>
        <p:spPr/>
        <p:txBody>
          <a:bodyPr/>
          <a:lstStyle>
            <a:lvl1pPr>
              <a:defRPr/>
            </a:lvl1pPr>
          </a:lstStyle>
          <a:p>
            <a:pPr>
              <a:defRPr/>
            </a:pPr>
            <a:fld id="{BE5D2FF1-7E8D-4F4F-BEC8-89C5FD60CE8C}" type="slidenum">
              <a:rPr lang="sv-SE">
                <a:solidFill>
                  <a:srgbClr val="04617B">
                    <a:shade val="90000"/>
                  </a:srgbClr>
                </a:solidFill>
              </a:rPr>
              <a:pPr>
                <a:defRPr/>
              </a:pPr>
              <a:t>‹#›</a:t>
            </a:fld>
            <a:endParaRPr lang="sv-SE">
              <a:solidFill>
                <a:srgbClr val="04617B">
                  <a:shade val="90000"/>
                </a:srgbClr>
              </a:solidFill>
            </a:endParaRPr>
          </a:p>
        </p:txBody>
      </p:sp>
    </p:spTree>
    <p:extLst>
      <p:ext uri="{BB962C8B-B14F-4D97-AF65-F5344CB8AC3E}">
        <p14:creationId xmlns:p14="http://schemas.microsoft.com/office/powerpoint/2010/main" val="3256647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9"/>
          <p:cNvSpPr>
            <a:spLocks noGrp="1"/>
          </p:cNvSpPr>
          <p:nvPr>
            <p:ph type="dt" sz="half" idx="10"/>
          </p:nvPr>
        </p:nvSpPr>
        <p:spPr/>
        <p:txBody>
          <a:bodyPr/>
          <a:lstStyle>
            <a:lvl1pPr>
              <a:defRPr/>
            </a:lvl1pPr>
          </a:lstStyle>
          <a:p>
            <a:pPr>
              <a:defRPr/>
            </a:pPr>
            <a:fld id="{763D6CD0-9AC0-47FA-9989-DFBD1E4D4C25}" type="datetimeFigureOut">
              <a:rPr lang="sv-SE"/>
              <a:pPr>
                <a:defRPr/>
              </a:pPr>
              <a:t>2013-08-19</a:t>
            </a:fld>
            <a:endParaRPr lang="sv-SE"/>
          </a:p>
        </p:txBody>
      </p:sp>
      <p:sp>
        <p:nvSpPr>
          <p:cNvPr id="5" name="Platshållare för sidfot 21"/>
          <p:cNvSpPr>
            <a:spLocks noGrp="1"/>
          </p:cNvSpPr>
          <p:nvPr>
            <p:ph type="ftr" sz="quarter" idx="11"/>
          </p:nvPr>
        </p:nvSpPr>
        <p:spPr/>
        <p:txBody>
          <a:bodyPr/>
          <a:lstStyle>
            <a:lvl1pPr>
              <a:defRPr/>
            </a:lvl1pPr>
          </a:lstStyle>
          <a:p>
            <a:pPr>
              <a:defRPr/>
            </a:pPr>
            <a:endParaRPr lang="sv-SE"/>
          </a:p>
        </p:txBody>
      </p:sp>
      <p:sp>
        <p:nvSpPr>
          <p:cNvPr id="6" name="Platshållare för bildnummer 17"/>
          <p:cNvSpPr>
            <a:spLocks noGrp="1"/>
          </p:cNvSpPr>
          <p:nvPr>
            <p:ph type="sldNum" sz="quarter" idx="12"/>
          </p:nvPr>
        </p:nvSpPr>
        <p:spPr/>
        <p:txBody>
          <a:bodyPr/>
          <a:lstStyle>
            <a:lvl1pPr>
              <a:defRPr/>
            </a:lvl1pPr>
          </a:lstStyle>
          <a:p>
            <a:pPr>
              <a:defRPr/>
            </a:pPr>
            <a:fld id="{90DEDF38-7788-4503-B2B3-467548F677E2}" type="slidenum">
              <a:rPr lang="sv-SE"/>
              <a:pPr>
                <a:defRPr/>
              </a:pPr>
              <a:t>‹#›</a:t>
            </a:fld>
            <a:endParaRPr lang="sv-SE"/>
          </a:p>
        </p:txBody>
      </p:sp>
    </p:spTree>
    <p:extLst>
      <p:ext uri="{BB962C8B-B14F-4D97-AF65-F5344CB8AC3E}">
        <p14:creationId xmlns:p14="http://schemas.microsoft.com/office/powerpoint/2010/main" val="277663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5" name="Rektangel med klippt och rundat hörn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ätvinklig triangel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Frihandsfigur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cs typeface="+mn-cs"/>
            </a:endParaRPr>
          </a:p>
        </p:txBody>
      </p:sp>
      <p:sp>
        <p:nvSpPr>
          <p:cNvPr id="8" name="Frihandsfigur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cs typeface="+mn-cs"/>
            </a:endParaRPr>
          </a:p>
        </p:txBody>
      </p:sp>
      <p:sp>
        <p:nvSpPr>
          <p:cNvPr id="2" name="Rubrik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sv-SE" smtClean="0"/>
              <a:t>Klicka här för att ändra format</a:t>
            </a:r>
            <a:endParaRPr lang="en-US"/>
          </a:p>
        </p:txBody>
      </p:sp>
      <p:sp>
        <p:nvSpPr>
          <p:cNvPr id="4" name="Platshållare för text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sv-SE" smtClean="0"/>
              <a:t>Klicka här för att ändra format på bakgrundstexten</a:t>
            </a:r>
          </a:p>
        </p:txBody>
      </p:sp>
      <p:sp>
        <p:nvSpPr>
          <p:cNvPr id="3" name="Platshållare för bild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sv-SE" noProof="0" smtClean="0"/>
              <a:t>Klicka på ikonen för att lägga till en bild</a:t>
            </a:r>
            <a:endParaRPr lang="en-US" noProof="0" dirty="0"/>
          </a:p>
        </p:txBody>
      </p:sp>
      <p:sp>
        <p:nvSpPr>
          <p:cNvPr id="9" name="Platshållare för datum 4"/>
          <p:cNvSpPr>
            <a:spLocks noGrp="1"/>
          </p:cNvSpPr>
          <p:nvPr>
            <p:ph type="dt" sz="half" idx="10"/>
          </p:nvPr>
        </p:nvSpPr>
        <p:spPr/>
        <p:txBody>
          <a:bodyPr/>
          <a:lstStyle>
            <a:lvl1pPr>
              <a:defRPr/>
            </a:lvl1pPr>
          </a:lstStyle>
          <a:p>
            <a:pPr>
              <a:defRPr/>
            </a:pPr>
            <a:fld id="{613447F2-DC8A-4609-B69E-7368D9B3C110}" type="datetimeFigureOut">
              <a:rPr lang="sv-SE">
                <a:solidFill>
                  <a:srgbClr val="04617B">
                    <a:shade val="90000"/>
                  </a:srgbClr>
                </a:solidFill>
              </a:rPr>
              <a:pPr>
                <a:defRPr/>
              </a:pPr>
              <a:t>2013-08-19</a:t>
            </a:fld>
            <a:endParaRPr lang="sv-SE">
              <a:solidFill>
                <a:srgbClr val="04617B">
                  <a:shade val="90000"/>
                </a:srgbClr>
              </a:solidFill>
            </a:endParaRPr>
          </a:p>
        </p:txBody>
      </p:sp>
      <p:sp>
        <p:nvSpPr>
          <p:cNvPr id="10" name="Platshållare för sidfot 5"/>
          <p:cNvSpPr>
            <a:spLocks noGrp="1"/>
          </p:cNvSpPr>
          <p:nvPr>
            <p:ph type="ftr" sz="quarter" idx="11"/>
          </p:nvPr>
        </p:nvSpPr>
        <p:spPr/>
        <p:txBody>
          <a:bodyPr/>
          <a:lstStyle>
            <a:lvl1pPr>
              <a:defRPr/>
            </a:lvl1pPr>
          </a:lstStyle>
          <a:p>
            <a:pPr>
              <a:defRPr/>
            </a:pPr>
            <a:endParaRPr lang="sv-SE">
              <a:solidFill>
                <a:srgbClr val="04617B">
                  <a:shade val="90000"/>
                </a:srgbClr>
              </a:solidFill>
            </a:endParaRPr>
          </a:p>
        </p:txBody>
      </p:sp>
      <p:sp>
        <p:nvSpPr>
          <p:cNvPr id="11" name="Platshållare för bildnummer 6"/>
          <p:cNvSpPr>
            <a:spLocks noGrp="1"/>
          </p:cNvSpPr>
          <p:nvPr>
            <p:ph type="sldNum" sz="quarter" idx="12"/>
          </p:nvPr>
        </p:nvSpPr>
        <p:spPr>
          <a:xfrm>
            <a:off x="8077200" y="6356350"/>
            <a:ext cx="609600" cy="365125"/>
          </a:xfrm>
        </p:spPr>
        <p:txBody>
          <a:bodyPr/>
          <a:lstStyle>
            <a:lvl1pPr>
              <a:defRPr/>
            </a:lvl1pPr>
          </a:lstStyle>
          <a:p>
            <a:pPr>
              <a:defRPr/>
            </a:pPr>
            <a:fld id="{8C745745-5700-42F2-B4A2-29FBEC5D46AF}" type="slidenum">
              <a:rPr lang="sv-SE">
                <a:solidFill>
                  <a:srgbClr val="04617B">
                    <a:shade val="90000"/>
                  </a:srgbClr>
                </a:solidFill>
              </a:rPr>
              <a:pPr>
                <a:defRPr/>
              </a:pPr>
              <a:t>‹#›</a:t>
            </a:fld>
            <a:endParaRPr lang="sv-SE">
              <a:solidFill>
                <a:srgbClr val="04617B">
                  <a:shade val="90000"/>
                </a:srgbClr>
              </a:solidFill>
            </a:endParaRPr>
          </a:p>
        </p:txBody>
      </p:sp>
    </p:spTree>
    <p:extLst>
      <p:ext uri="{BB962C8B-B14F-4D97-AF65-F5344CB8AC3E}">
        <p14:creationId xmlns:p14="http://schemas.microsoft.com/office/powerpoint/2010/main" val="3309165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9"/>
          <p:cNvSpPr>
            <a:spLocks noGrp="1"/>
          </p:cNvSpPr>
          <p:nvPr>
            <p:ph type="dt" sz="half" idx="10"/>
          </p:nvPr>
        </p:nvSpPr>
        <p:spPr/>
        <p:txBody>
          <a:bodyPr/>
          <a:lstStyle>
            <a:lvl1pPr>
              <a:defRPr/>
            </a:lvl1pPr>
          </a:lstStyle>
          <a:p>
            <a:pPr>
              <a:defRPr/>
            </a:pPr>
            <a:fld id="{257E77B6-C584-41B3-BB92-D8A6EA3D406F}" type="datetimeFigureOut">
              <a:rPr lang="sv-SE">
                <a:solidFill>
                  <a:srgbClr val="04617B">
                    <a:shade val="90000"/>
                  </a:srgbClr>
                </a:solidFill>
              </a:rPr>
              <a:pPr>
                <a:defRPr/>
              </a:pPr>
              <a:t>2013-08-19</a:t>
            </a:fld>
            <a:endParaRPr lang="sv-SE">
              <a:solidFill>
                <a:srgbClr val="04617B">
                  <a:shade val="90000"/>
                </a:srgbClr>
              </a:solidFill>
            </a:endParaRPr>
          </a:p>
        </p:txBody>
      </p:sp>
      <p:sp>
        <p:nvSpPr>
          <p:cNvPr id="5" name="Platshållare för sidfot 21"/>
          <p:cNvSpPr>
            <a:spLocks noGrp="1"/>
          </p:cNvSpPr>
          <p:nvPr>
            <p:ph type="ftr" sz="quarter" idx="11"/>
          </p:nvPr>
        </p:nvSpPr>
        <p:spPr/>
        <p:txBody>
          <a:bodyPr/>
          <a:lstStyle>
            <a:lvl1pPr>
              <a:defRPr/>
            </a:lvl1pPr>
          </a:lstStyle>
          <a:p>
            <a:pPr>
              <a:defRPr/>
            </a:pPr>
            <a:endParaRPr lang="sv-SE">
              <a:solidFill>
                <a:srgbClr val="04617B">
                  <a:shade val="90000"/>
                </a:srgbClr>
              </a:solidFill>
            </a:endParaRPr>
          </a:p>
        </p:txBody>
      </p:sp>
      <p:sp>
        <p:nvSpPr>
          <p:cNvPr id="6" name="Platshållare för bildnummer 17"/>
          <p:cNvSpPr>
            <a:spLocks noGrp="1"/>
          </p:cNvSpPr>
          <p:nvPr>
            <p:ph type="sldNum" sz="quarter" idx="12"/>
          </p:nvPr>
        </p:nvSpPr>
        <p:spPr/>
        <p:txBody>
          <a:bodyPr/>
          <a:lstStyle>
            <a:lvl1pPr>
              <a:defRPr/>
            </a:lvl1pPr>
          </a:lstStyle>
          <a:p>
            <a:pPr>
              <a:defRPr/>
            </a:pPr>
            <a:fld id="{3814AE5E-1274-430F-924C-8911D228B9AD}" type="slidenum">
              <a:rPr lang="sv-SE">
                <a:solidFill>
                  <a:srgbClr val="04617B">
                    <a:shade val="90000"/>
                  </a:srgbClr>
                </a:solidFill>
              </a:rPr>
              <a:pPr>
                <a:defRPr/>
              </a:pPr>
              <a:t>‹#›</a:t>
            </a:fld>
            <a:endParaRPr lang="sv-SE">
              <a:solidFill>
                <a:srgbClr val="04617B">
                  <a:shade val="90000"/>
                </a:srgbClr>
              </a:solidFill>
            </a:endParaRPr>
          </a:p>
        </p:txBody>
      </p:sp>
    </p:spTree>
    <p:extLst>
      <p:ext uri="{BB962C8B-B14F-4D97-AF65-F5344CB8AC3E}">
        <p14:creationId xmlns:p14="http://schemas.microsoft.com/office/powerpoint/2010/main" val="612357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914401"/>
            <a:ext cx="2057400" cy="5211763"/>
          </a:xfrm>
        </p:spPr>
        <p:txBody>
          <a:bodyPr vert="eaVert"/>
          <a:lstStyle/>
          <a:p>
            <a:r>
              <a:rPr lang="sv-SE" smtClean="0"/>
              <a:t>Klicka här för att ändra format</a:t>
            </a:r>
            <a:endParaRPr lang="en-US"/>
          </a:p>
        </p:txBody>
      </p:sp>
      <p:sp>
        <p:nvSpPr>
          <p:cNvPr id="3" name="Platshållare för lodrät text 2"/>
          <p:cNvSpPr>
            <a:spLocks noGrp="1"/>
          </p:cNvSpPr>
          <p:nvPr>
            <p:ph type="body" orient="vert" idx="1"/>
          </p:nvPr>
        </p:nvSpPr>
        <p:spPr>
          <a:xfrm>
            <a:off x="457200" y="914401"/>
            <a:ext cx="6019800" cy="5211763"/>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datum 9"/>
          <p:cNvSpPr>
            <a:spLocks noGrp="1"/>
          </p:cNvSpPr>
          <p:nvPr>
            <p:ph type="dt" sz="half" idx="10"/>
          </p:nvPr>
        </p:nvSpPr>
        <p:spPr/>
        <p:txBody>
          <a:bodyPr/>
          <a:lstStyle>
            <a:lvl1pPr>
              <a:defRPr/>
            </a:lvl1pPr>
          </a:lstStyle>
          <a:p>
            <a:pPr>
              <a:defRPr/>
            </a:pPr>
            <a:fld id="{1536AB42-A4BC-4FEB-B415-76BC8495AECC}" type="datetimeFigureOut">
              <a:rPr lang="sv-SE">
                <a:solidFill>
                  <a:srgbClr val="04617B">
                    <a:shade val="90000"/>
                  </a:srgbClr>
                </a:solidFill>
              </a:rPr>
              <a:pPr>
                <a:defRPr/>
              </a:pPr>
              <a:t>2013-08-19</a:t>
            </a:fld>
            <a:endParaRPr lang="sv-SE">
              <a:solidFill>
                <a:srgbClr val="04617B">
                  <a:shade val="90000"/>
                </a:srgbClr>
              </a:solidFill>
            </a:endParaRPr>
          </a:p>
        </p:txBody>
      </p:sp>
      <p:sp>
        <p:nvSpPr>
          <p:cNvPr id="5" name="Platshållare för sidfot 21"/>
          <p:cNvSpPr>
            <a:spLocks noGrp="1"/>
          </p:cNvSpPr>
          <p:nvPr>
            <p:ph type="ftr" sz="quarter" idx="11"/>
          </p:nvPr>
        </p:nvSpPr>
        <p:spPr/>
        <p:txBody>
          <a:bodyPr/>
          <a:lstStyle>
            <a:lvl1pPr>
              <a:defRPr/>
            </a:lvl1pPr>
          </a:lstStyle>
          <a:p>
            <a:pPr>
              <a:defRPr/>
            </a:pPr>
            <a:endParaRPr lang="sv-SE">
              <a:solidFill>
                <a:srgbClr val="04617B">
                  <a:shade val="90000"/>
                </a:srgbClr>
              </a:solidFill>
            </a:endParaRPr>
          </a:p>
        </p:txBody>
      </p:sp>
      <p:sp>
        <p:nvSpPr>
          <p:cNvPr id="6" name="Platshållare för bildnummer 17"/>
          <p:cNvSpPr>
            <a:spLocks noGrp="1"/>
          </p:cNvSpPr>
          <p:nvPr>
            <p:ph type="sldNum" sz="quarter" idx="12"/>
          </p:nvPr>
        </p:nvSpPr>
        <p:spPr/>
        <p:txBody>
          <a:bodyPr/>
          <a:lstStyle>
            <a:lvl1pPr>
              <a:defRPr/>
            </a:lvl1pPr>
          </a:lstStyle>
          <a:p>
            <a:pPr>
              <a:defRPr/>
            </a:pPr>
            <a:fld id="{8B57C9A2-BEFE-4A4D-B8C6-ACB729BF17B0}" type="slidenum">
              <a:rPr lang="sv-SE">
                <a:solidFill>
                  <a:srgbClr val="04617B">
                    <a:shade val="90000"/>
                  </a:srgbClr>
                </a:solidFill>
              </a:rPr>
              <a:pPr>
                <a:defRPr/>
              </a:pPr>
              <a:t>‹#›</a:t>
            </a:fld>
            <a:endParaRPr lang="sv-SE">
              <a:solidFill>
                <a:srgbClr val="04617B">
                  <a:shade val="90000"/>
                </a:srgbClr>
              </a:solidFill>
            </a:endParaRPr>
          </a:p>
        </p:txBody>
      </p:sp>
    </p:spTree>
    <p:extLst>
      <p:ext uri="{BB962C8B-B14F-4D97-AF65-F5344CB8AC3E}">
        <p14:creationId xmlns:p14="http://schemas.microsoft.com/office/powerpoint/2010/main" val="4067770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bg>
      <p:bgRef idx="1002">
        <a:schemeClr val="bg2"/>
      </p:bgRef>
    </p:bg>
    <p:spTree>
      <p:nvGrpSpPr>
        <p:cNvPr id="1" name=""/>
        <p:cNvGrpSpPr/>
        <p:nvPr/>
      </p:nvGrpSpPr>
      <p:grpSpPr>
        <a:xfrm>
          <a:off x="0" y="0"/>
          <a:ext cx="0" cy="0"/>
          <a:chOff x="0" y="0"/>
          <a:chExt cx="0" cy="0"/>
        </a:xfrm>
      </p:grpSpPr>
      <p:sp>
        <p:nvSpPr>
          <p:cNvPr id="2" name="Rubrik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sv-SE" smtClean="0"/>
              <a:t>Klicka här för att ändra format</a:t>
            </a:r>
            <a:endParaRPr lang="en-US"/>
          </a:p>
        </p:txBody>
      </p:sp>
      <p:sp>
        <p:nvSpPr>
          <p:cNvPr id="3" name="Platshållare för text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pPr>
              <a:defRPr/>
            </a:pPr>
            <a:fld id="{7FA2047F-9188-4FAA-9F17-26227784967D}" type="datetimeFigureOut">
              <a:rPr lang="sv-SE"/>
              <a:pPr>
                <a:defRPr/>
              </a:pPr>
              <a:t>2013-08-19</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F41B7B41-3FB0-4995-89E2-4A7887591097}" type="slidenum">
              <a:rPr lang="sv-SE"/>
              <a:pPr>
                <a:defRPr/>
              </a:pPr>
              <a:t>‹#›</a:t>
            </a:fld>
            <a:endParaRPr lang="sv-SE"/>
          </a:p>
        </p:txBody>
      </p:sp>
    </p:spTree>
    <p:extLst>
      <p:ext uri="{BB962C8B-B14F-4D97-AF65-F5344CB8AC3E}">
        <p14:creationId xmlns:p14="http://schemas.microsoft.com/office/powerpoint/2010/main" val="427934647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704088"/>
            <a:ext cx="8229600" cy="1143000"/>
          </a:xfrm>
        </p:spPr>
        <p:txBody>
          <a:bodyPr/>
          <a:lstStyle/>
          <a:p>
            <a:r>
              <a:rPr lang="sv-SE" smtClean="0"/>
              <a:t>Klicka här för att ändra format</a:t>
            </a:r>
            <a:endParaRPr lang="en-US"/>
          </a:p>
        </p:txBody>
      </p:sp>
      <p:sp>
        <p:nvSpPr>
          <p:cNvPr id="3" name="Platshållare för innehåll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innehåll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Platshållare för datum 9"/>
          <p:cNvSpPr>
            <a:spLocks noGrp="1"/>
          </p:cNvSpPr>
          <p:nvPr>
            <p:ph type="dt" sz="half" idx="10"/>
          </p:nvPr>
        </p:nvSpPr>
        <p:spPr/>
        <p:txBody>
          <a:bodyPr/>
          <a:lstStyle>
            <a:lvl1pPr>
              <a:defRPr/>
            </a:lvl1pPr>
          </a:lstStyle>
          <a:p>
            <a:pPr>
              <a:defRPr/>
            </a:pPr>
            <a:fld id="{B7E37CDB-9448-4794-96DB-FA58373BE029}" type="datetimeFigureOut">
              <a:rPr lang="sv-SE"/>
              <a:pPr>
                <a:defRPr/>
              </a:pPr>
              <a:t>2013-08-19</a:t>
            </a:fld>
            <a:endParaRPr lang="sv-SE"/>
          </a:p>
        </p:txBody>
      </p:sp>
      <p:sp>
        <p:nvSpPr>
          <p:cNvPr id="6" name="Platshållare för sidfot 21"/>
          <p:cNvSpPr>
            <a:spLocks noGrp="1"/>
          </p:cNvSpPr>
          <p:nvPr>
            <p:ph type="ftr" sz="quarter" idx="11"/>
          </p:nvPr>
        </p:nvSpPr>
        <p:spPr/>
        <p:txBody>
          <a:bodyPr/>
          <a:lstStyle>
            <a:lvl1pPr>
              <a:defRPr/>
            </a:lvl1pPr>
          </a:lstStyle>
          <a:p>
            <a:pPr>
              <a:defRPr/>
            </a:pPr>
            <a:endParaRPr lang="sv-SE"/>
          </a:p>
        </p:txBody>
      </p:sp>
      <p:sp>
        <p:nvSpPr>
          <p:cNvPr id="7" name="Platshållare för bildnummer 17"/>
          <p:cNvSpPr>
            <a:spLocks noGrp="1"/>
          </p:cNvSpPr>
          <p:nvPr>
            <p:ph type="sldNum" sz="quarter" idx="12"/>
          </p:nvPr>
        </p:nvSpPr>
        <p:spPr/>
        <p:txBody>
          <a:bodyPr/>
          <a:lstStyle>
            <a:lvl1pPr>
              <a:defRPr/>
            </a:lvl1pPr>
          </a:lstStyle>
          <a:p>
            <a:pPr>
              <a:defRPr/>
            </a:pPr>
            <a:fld id="{F2F8BEC6-8024-4D85-A752-FEFEB2CB5E45}" type="slidenum">
              <a:rPr lang="sv-SE"/>
              <a:pPr>
                <a:defRPr/>
              </a:pPr>
              <a:t>‹#›</a:t>
            </a:fld>
            <a:endParaRPr lang="sv-SE"/>
          </a:p>
        </p:txBody>
      </p:sp>
    </p:spTree>
    <p:extLst>
      <p:ext uri="{BB962C8B-B14F-4D97-AF65-F5344CB8AC3E}">
        <p14:creationId xmlns:p14="http://schemas.microsoft.com/office/powerpoint/2010/main" val="2931108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704088"/>
            <a:ext cx="8229600" cy="1143000"/>
          </a:xfrm>
        </p:spPr>
        <p:txBody>
          <a:bodyPr/>
          <a:lstStyle>
            <a:lvl1pPr>
              <a:defRPr/>
            </a:lvl1pPr>
          </a:lstStyle>
          <a:p>
            <a:r>
              <a:rPr lang="sv-SE" smtClean="0"/>
              <a:t>Klicka här för att ändra format</a:t>
            </a:r>
            <a:endParaRPr lang="en-US"/>
          </a:p>
        </p:txBody>
      </p:sp>
      <p:sp>
        <p:nvSpPr>
          <p:cNvPr id="3" name="Platshållare för tex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sv-SE" smtClean="0"/>
              <a:t>Klicka här för att ändra format på bakgrundstexten</a:t>
            </a:r>
          </a:p>
        </p:txBody>
      </p:sp>
      <p:sp>
        <p:nvSpPr>
          <p:cNvPr id="4" name="Platshållare för tex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sv-SE" smtClean="0"/>
              <a:t>Klicka här för att ändra format på bakgrundstexten</a:t>
            </a:r>
          </a:p>
        </p:txBody>
      </p:sp>
      <p:sp>
        <p:nvSpPr>
          <p:cNvPr id="5" name="Platshållare för innehåll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6" name="Platshållare för innehåll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7" name="Platshållare för datum 9"/>
          <p:cNvSpPr>
            <a:spLocks noGrp="1"/>
          </p:cNvSpPr>
          <p:nvPr>
            <p:ph type="dt" sz="half" idx="10"/>
          </p:nvPr>
        </p:nvSpPr>
        <p:spPr/>
        <p:txBody>
          <a:bodyPr/>
          <a:lstStyle>
            <a:lvl1pPr>
              <a:defRPr/>
            </a:lvl1pPr>
          </a:lstStyle>
          <a:p>
            <a:pPr>
              <a:defRPr/>
            </a:pPr>
            <a:fld id="{B50A7FC6-380B-4B3D-9310-043D184E15F9}" type="datetimeFigureOut">
              <a:rPr lang="sv-SE"/>
              <a:pPr>
                <a:defRPr/>
              </a:pPr>
              <a:t>2013-08-19</a:t>
            </a:fld>
            <a:endParaRPr lang="sv-SE"/>
          </a:p>
        </p:txBody>
      </p:sp>
      <p:sp>
        <p:nvSpPr>
          <p:cNvPr id="8" name="Platshållare för sidfot 21"/>
          <p:cNvSpPr>
            <a:spLocks noGrp="1"/>
          </p:cNvSpPr>
          <p:nvPr>
            <p:ph type="ftr" sz="quarter" idx="11"/>
          </p:nvPr>
        </p:nvSpPr>
        <p:spPr/>
        <p:txBody>
          <a:bodyPr/>
          <a:lstStyle>
            <a:lvl1pPr>
              <a:defRPr/>
            </a:lvl1pPr>
          </a:lstStyle>
          <a:p>
            <a:pPr>
              <a:defRPr/>
            </a:pPr>
            <a:endParaRPr lang="sv-SE"/>
          </a:p>
        </p:txBody>
      </p:sp>
      <p:sp>
        <p:nvSpPr>
          <p:cNvPr id="9" name="Platshållare för bildnummer 17"/>
          <p:cNvSpPr>
            <a:spLocks noGrp="1"/>
          </p:cNvSpPr>
          <p:nvPr>
            <p:ph type="sldNum" sz="quarter" idx="12"/>
          </p:nvPr>
        </p:nvSpPr>
        <p:spPr/>
        <p:txBody>
          <a:bodyPr/>
          <a:lstStyle>
            <a:lvl1pPr>
              <a:defRPr/>
            </a:lvl1pPr>
          </a:lstStyle>
          <a:p>
            <a:pPr>
              <a:defRPr/>
            </a:pPr>
            <a:fld id="{D622E430-2D0A-4441-9FE2-9C475B5BF6DE}" type="slidenum">
              <a:rPr lang="sv-SE"/>
              <a:pPr>
                <a:defRPr/>
              </a:pPr>
              <a:t>‹#›</a:t>
            </a:fld>
            <a:endParaRPr lang="sv-SE"/>
          </a:p>
        </p:txBody>
      </p:sp>
    </p:spTree>
    <p:extLst>
      <p:ext uri="{BB962C8B-B14F-4D97-AF65-F5344CB8AC3E}">
        <p14:creationId xmlns:p14="http://schemas.microsoft.com/office/powerpoint/2010/main" val="3582581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sv-SE" smtClean="0"/>
              <a:t>Klicka här för att ändra format</a:t>
            </a:r>
            <a:endParaRPr lang="en-US"/>
          </a:p>
        </p:txBody>
      </p:sp>
      <p:sp>
        <p:nvSpPr>
          <p:cNvPr id="3" name="Platshållare för datum 9"/>
          <p:cNvSpPr>
            <a:spLocks noGrp="1"/>
          </p:cNvSpPr>
          <p:nvPr>
            <p:ph type="dt" sz="half" idx="10"/>
          </p:nvPr>
        </p:nvSpPr>
        <p:spPr/>
        <p:txBody>
          <a:bodyPr/>
          <a:lstStyle>
            <a:lvl1pPr>
              <a:defRPr/>
            </a:lvl1pPr>
          </a:lstStyle>
          <a:p>
            <a:pPr>
              <a:defRPr/>
            </a:pPr>
            <a:fld id="{AC0EEF82-8C74-4239-AA5B-4AEA8616CF0B}" type="datetimeFigureOut">
              <a:rPr lang="sv-SE"/>
              <a:pPr>
                <a:defRPr/>
              </a:pPr>
              <a:t>2013-08-19</a:t>
            </a:fld>
            <a:endParaRPr lang="sv-SE"/>
          </a:p>
        </p:txBody>
      </p:sp>
      <p:sp>
        <p:nvSpPr>
          <p:cNvPr id="4" name="Platshållare för sidfot 21"/>
          <p:cNvSpPr>
            <a:spLocks noGrp="1"/>
          </p:cNvSpPr>
          <p:nvPr>
            <p:ph type="ftr" sz="quarter" idx="11"/>
          </p:nvPr>
        </p:nvSpPr>
        <p:spPr/>
        <p:txBody>
          <a:bodyPr/>
          <a:lstStyle>
            <a:lvl1pPr>
              <a:defRPr/>
            </a:lvl1pPr>
          </a:lstStyle>
          <a:p>
            <a:pPr>
              <a:defRPr/>
            </a:pPr>
            <a:endParaRPr lang="sv-SE"/>
          </a:p>
        </p:txBody>
      </p:sp>
      <p:sp>
        <p:nvSpPr>
          <p:cNvPr id="5" name="Platshållare för bildnummer 17"/>
          <p:cNvSpPr>
            <a:spLocks noGrp="1"/>
          </p:cNvSpPr>
          <p:nvPr>
            <p:ph type="sldNum" sz="quarter" idx="12"/>
          </p:nvPr>
        </p:nvSpPr>
        <p:spPr/>
        <p:txBody>
          <a:bodyPr/>
          <a:lstStyle>
            <a:lvl1pPr>
              <a:defRPr/>
            </a:lvl1pPr>
          </a:lstStyle>
          <a:p>
            <a:pPr>
              <a:defRPr/>
            </a:pPr>
            <a:fld id="{FF2368EA-8420-49B1-AEF2-2AE4E65A2F41}" type="slidenum">
              <a:rPr lang="sv-SE"/>
              <a:pPr>
                <a:defRPr/>
              </a:pPr>
              <a:t>‹#›</a:t>
            </a:fld>
            <a:endParaRPr lang="sv-SE"/>
          </a:p>
        </p:txBody>
      </p:sp>
    </p:spTree>
    <p:extLst>
      <p:ext uri="{BB962C8B-B14F-4D97-AF65-F5344CB8AC3E}">
        <p14:creationId xmlns:p14="http://schemas.microsoft.com/office/powerpoint/2010/main" val="2709087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9"/>
          <p:cNvSpPr>
            <a:spLocks noGrp="1"/>
          </p:cNvSpPr>
          <p:nvPr>
            <p:ph type="dt" sz="half" idx="10"/>
          </p:nvPr>
        </p:nvSpPr>
        <p:spPr/>
        <p:txBody>
          <a:bodyPr/>
          <a:lstStyle>
            <a:lvl1pPr>
              <a:defRPr/>
            </a:lvl1pPr>
          </a:lstStyle>
          <a:p>
            <a:pPr>
              <a:defRPr/>
            </a:pPr>
            <a:fld id="{17DC6426-2586-4EAB-810A-801C48E009E3}" type="datetimeFigureOut">
              <a:rPr lang="sv-SE"/>
              <a:pPr>
                <a:defRPr/>
              </a:pPr>
              <a:t>2013-08-19</a:t>
            </a:fld>
            <a:endParaRPr lang="sv-SE"/>
          </a:p>
        </p:txBody>
      </p:sp>
      <p:sp>
        <p:nvSpPr>
          <p:cNvPr id="3" name="Platshållare för sidfot 21"/>
          <p:cNvSpPr>
            <a:spLocks noGrp="1"/>
          </p:cNvSpPr>
          <p:nvPr>
            <p:ph type="ftr" sz="quarter" idx="11"/>
          </p:nvPr>
        </p:nvSpPr>
        <p:spPr/>
        <p:txBody>
          <a:bodyPr/>
          <a:lstStyle>
            <a:lvl1pPr>
              <a:defRPr/>
            </a:lvl1pPr>
          </a:lstStyle>
          <a:p>
            <a:pPr>
              <a:defRPr/>
            </a:pPr>
            <a:endParaRPr lang="sv-SE"/>
          </a:p>
        </p:txBody>
      </p:sp>
      <p:sp>
        <p:nvSpPr>
          <p:cNvPr id="4" name="Platshållare för bildnummer 17"/>
          <p:cNvSpPr>
            <a:spLocks noGrp="1"/>
          </p:cNvSpPr>
          <p:nvPr>
            <p:ph type="sldNum" sz="quarter" idx="12"/>
          </p:nvPr>
        </p:nvSpPr>
        <p:spPr/>
        <p:txBody>
          <a:bodyPr/>
          <a:lstStyle>
            <a:lvl1pPr>
              <a:defRPr/>
            </a:lvl1pPr>
          </a:lstStyle>
          <a:p>
            <a:pPr>
              <a:defRPr/>
            </a:pPr>
            <a:fld id="{63B26882-DD98-4BAA-969E-2E11E857EA15}" type="slidenum">
              <a:rPr lang="sv-SE"/>
              <a:pPr>
                <a:defRPr/>
              </a:pPr>
              <a:t>‹#›</a:t>
            </a:fld>
            <a:endParaRPr lang="sv-SE"/>
          </a:p>
        </p:txBody>
      </p:sp>
    </p:spTree>
    <p:extLst>
      <p:ext uri="{BB962C8B-B14F-4D97-AF65-F5344CB8AC3E}">
        <p14:creationId xmlns:p14="http://schemas.microsoft.com/office/powerpoint/2010/main" val="4165942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sv-SE" smtClean="0"/>
              <a:t>Klicka här för att ändra format</a:t>
            </a:r>
            <a:endParaRPr lang="en-US"/>
          </a:p>
        </p:txBody>
      </p:sp>
      <p:sp>
        <p:nvSpPr>
          <p:cNvPr id="3" name="Platshållare för tex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sv-SE" smtClean="0"/>
              <a:t>Klicka här för att ändra format på bakgrundstexten</a:t>
            </a:r>
          </a:p>
        </p:txBody>
      </p:sp>
      <p:sp>
        <p:nvSpPr>
          <p:cNvPr id="4" name="Platshållare för innehåll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Platshållare för datum 9"/>
          <p:cNvSpPr>
            <a:spLocks noGrp="1"/>
          </p:cNvSpPr>
          <p:nvPr>
            <p:ph type="dt" sz="half" idx="10"/>
          </p:nvPr>
        </p:nvSpPr>
        <p:spPr/>
        <p:txBody>
          <a:bodyPr/>
          <a:lstStyle>
            <a:lvl1pPr>
              <a:defRPr/>
            </a:lvl1pPr>
          </a:lstStyle>
          <a:p>
            <a:pPr>
              <a:defRPr/>
            </a:pPr>
            <a:fld id="{7F98DF55-C8F2-4F3F-AD1B-2214F94E8AA3}" type="datetimeFigureOut">
              <a:rPr lang="sv-SE"/>
              <a:pPr>
                <a:defRPr/>
              </a:pPr>
              <a:t>2013-08-19</a:t>
            </a:fld>
            <a:endParaRPr lang="sv-SE"/>
          </a:p>
        </p:txBody>
      </p:sp>
      <p:sp>
        <p:nvSpPr>
          <p:cNvPr id="6" name="Platshållare för sidfot 21"/>
          <p:cNvSpPr>
            <a:spLocks noGrp="1"/>
          </p:cNvSpPr>
          <p:nvPr>
            <p:ph type="ftr" sz="quarter" idx="11"/>
          </p:nvPr>
        </p:nvSpPr>
        <p:spPr/>
        <p:txBody>
          <a:bodyPr/>
          <a:lstStyle>
            <a:lvl1pPr>
              <a:defRPr/>
            </a:lvl1pPr>
          </a:lstStyle>
          <a:p>
            <a:pPr>
              <a:defRPr/>
            </a:pPr>
            <a:endParaRPr lang="sv-SE"/>
          </a:p>
        </p:txBody>
      </p:sp>
      <p:sp>
        <p:nvSpPr>
          <p:cNvPr id="7" name="Platshållare för bildnummer 17"/>
          <p:cNvSpPr>
            <a:spLocks noGrp="1"/>
          </p:cNvSpPr>
          <p:nvPr>
            <p:ph type="sldNum" sz="quarter" idx="12"/>
          </p:nvPr>
        </p:nvSpPr>
        <p:spPr/>
        <p:txBody>
          <a:bodyPr/>
          <a:lstStyle>
            <a:lvl1pPr>
              <a:defRPr/>
            </a:lvl1pPr>
          </a:lstStyle>
          <a:p>
            <a:pPr>
              <a:defRPr/>
            </a:pPr>
            <a:fld id="{BE5D2FF1-7E8D-4F4F-BEC8-89C5FD60CE8C}" type="slidenum">
              <a:rPr lang="sv-SE"/>
              <a:pPr>
                <a:defRPr/>
              </a:pPr>
              <a:t>‹#›</a:t>
            </a:fld>
            <a:endParaRPr lang="sv-SE"/>
          </a:p>
        </p:txBody>
      </p:sp>
    </p:spTree>
    <p:extLst>
      <p:ext uri="{BB962C8B-B14F-4D97-AF65-F5344CB8AC3E}">
        <p14:creationId xmlns:p14="http://schemas.microsoft.com/office/powerpoint/2010/main" val="1595917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5" name="Rektangel med klippt och rundat hörn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ätvinklig triangel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ihandsfigur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ihandsfigur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Rubrik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sv-SE" smtClean="0"/>
              <a:t>Klicka här för att ändra format</a:t>
            </a:r>
            <a:endParaRPr lang="en-US"/>
          </a:p>
        </p:txBody>
      </p:sp>
      <p:sp>
        <p:nvSpPr>
          <p:cNvPr id="4" name="Platshållare för text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sv-SE" smtClean="0"/>
              <a:t>Klicka här för att ändra format på bakgrundstexten</a:t>
            </a:r>
          </a:p>
        </p:txBody>
      </p:sp>
      <p:sp>
        <p:nvSpPr>
          <p:cNvPr id="3" name="Platshållare för bild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sv-SE" noProof="0" smtClean="0"/>
              <a:t>Klicka på ikonen för att lägga till en bild</a:t>
            </a:r>
            <a:endParaRPr lang="en-US" noProof="0" dirty="0"/>
          </a:p>
        </p:txBody>
      </p:sp>
      <p:sp>
        <p:nvSpPr>
          <p:cNvPr id="9" name="Platshållare för datum 4"/>
          <p:cNvSpPr>
            <a:spLocks noGrp="1"/>
          </p:cNvSpPr>
          <p:nvPr>
            <p:ph type="dt" sz="half" idx="10"/>
          </p:nvPr>
        </p:nvSpPr>
        <p:spPr/>
        <p:txBody>
          <a:bodyPr/>
          <a:lstStyle>
            <a:lvl1pPr>
              <a:defRPr/>
            </a:lvl1pPr>
          </a:lstStyle>
          <a:p>
            <a:pPr>
              <a:defRPr/>
            </a:pPr>
            <a:fld id="{613447F2-DC8A-4609-B69E-7368D9B3C110}" type="datetimeFigureOut">
              <a:rPr lang="sv-SE"/>
              <a:pPr>
                <a:defRPr/>
              </a:pPr>
              <a:t>2013-08-19</a:t>
            </a:fld>
            <a:endParaRPr lang="sv-SE"/>
          </a:p>
        </p:txBody>
      </p:sp>
      <p:sp>
        <p:nvSpPr>
          <p:cNvPr id="10" name="Platshållare för sidfot 5"/>
          <p:cNvSpPr>
            <a:spLocks noGrp="1"/>
          </p:cNvSpPr>
          <p:nvPr>
            <p:ph type="ftr" sz="quarter" idx="11"/>
          </p:nvPr>
        </p:nvSpPr>
        <p:spPr/>
        <p:txBody>
          <a:bodyPr/>
          <a:lstStyle>
            <a:lvl1pPr>
              <a:defRPr/>
            </a:lvl1pPr>
          </a:lstStyle>
          <a:p>
            <a:pPr>
              <a:defRPr/>
            </a:pPr>
            <a:endParaRPr lang="sv-SE"/>
          </a:p>
        </p:txBody>
      </p:sp>
      <p:sp>
        <p:nvSpPr>
          <p:cNvPr id="11" name="Platshållare för bildnummer 6"/>
          <p:cNvSpPr>
            <a:spLocks noGrp="1"/>
          </p:cNvSpPr>
          <p:nvPr>
            <p:ph type="sldNum" sz="quarter" idx="12"/>
          </p:nvPr>
        </p:nvSpPr>
        <p:spPr>
          <a:xfrm>
            <a:off x="8077200" y="6356350"/>
            <a:ext cx="609600" cy="365125"/>
          </a:xfrm>
        </p:spPr>
        <p:txBody>
          <a:bodyPr/>
          <a:lstStyle>
            <a:lvl1pPr>
              <a:defRPr/>
            </a:lvl1pPr>
          </a:lstStyle>
          <a:p>
            <a:pPr>
              <a:defRPr/>
            </a:pPr>
            <a:fld id="{8C745745-5700-42F2-B4A2-29FBEC5D46AF}" type="slidenum">
              <a:rPr lang="sv-SE"/>
              <a:pPr>
                <a:defRPr/>
              </a:pPr>
              <a:t>‹#›</a:t>
            </a:fld>
            <a:endParaRPr lang="sv-SE"/>
          </a:p>
        </p:txBody>
      </p:sp>
    </p:spTree>
    <p:extLst>
      <p:ext uri="{BB962C8B-B14F-4D97-AF65-F5344CB8AC3E}">
        <p14:creationId xmlns:p14="http://schemas.microsoft.com/office/powerpoint/2010/main" val="3061376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ihandsfigur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ihandsfigur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Platshållare för rubrik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sv-SE" altLang="sv-SE" smtClean="0"/>
              <a:t>Klicka här för att ändra format</a:t>
            </a:r>
            <a:endParaRPr lang="en-US" altLang="sv-SE" smtClean="0"/>
          </a:p>
        </p:txBody>
      </p:sp>
      <p:sp>
        <p:nvSpPr>
          <p:cNvPr id="1029" name="Platshållare för text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endParaRPr lang="en-US" altLang="sv-SE" smtClean="0"/>
          </a:p>
        </p:txBody>
      </p:sp>
      <p:sp>
        <p:nvSpPr>
          <p:cNvPr id="10" name="Platshållare för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182F47BB-F9DB-4CC2-9B8C-08CD84E8B8EB}" type="datetimeFigureOut">
              <a:rPr lang="sv-SE"/>
              <a:pPr>
                <a:defRPr/>
              </a:pPr>
              <a:t>2013-08-19</a:t>
            </a:fld>
            <a:endParaRPr lang="sv-SE"/>
          </a:p>
        </p:txBody>
      </p:sp>
      <p:sp>
        <p:nvSpPr>
          <p:cNvPr id="22" name="Platshållare för sidfot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sv-SE"/>
          </a:p>
        </p:txBody>
      </p:sp>
      <p:sp>
        <p:nvSpPr>
          <p:cNvPr id="18" name="Platshållare för bildnumm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6FCE0D67-13D8-48C4-A8C4-719D33EC3E4E}" type="slidenum">
              <a:rPr lang="sv-SE"/>
              <a:pPr>
                <a:defRPr/>
              </a:pPr>
              <a:t>‹#›</a:t>
            </a:fld>
            <a:endParaRPr lang="sv-SE"/>
          </a:p>
        </p:txBody>
      </p:sp>
      <p:grpSp>
        <p:nvGrpSpPr>
          <p:cNvPr id="1033" name="Grupp 1"/>
          <p:cNvGrpSpPr>
            <a:grpSpLocks/>
          </p:cNvGrpSpPr>
          <p:nvPr/>
        </p:nvGrpSpPr>
        <p:grpSpPr bwMode="auto">
          <a:xfrm>
            <a:off x="-19050" y="203200"/>
            <a:ext cx="9180513" cy="647700"/>
            <a:chOff x="-19045" y="216550"/>
            <a:chExt cx="9180548" cy="649224"/>
          </a:xfrm>
        </p:grpSpPr>
        <p:sp>
          <p:nvSpPr>
            <p:cNvPr id="12" name="Frihandsfigur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ihandsfigur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83" r:id="rId1"/>
    <p:sldLayoutId id="2147483675" r:id="rId2"/>
    <p:sldLayoutId id="2147483684" r:id="rId3"/>
    <p:sldLayoutId id="2147483676" r:id="rId4"/>
    <p:sldLayoutId id="2147483677" r:id="rId5"/>
    <p:sldLayoutId id="2147483678" r:id="rId6"/>
    <p:sldLayoutId id="2147483679" r:id="rId7"/>
    <p:sldLayoutId id="2147483680" r:id="rId8"/>
    <p:sldLayoutId id="2147483685" r:id="rId9"/>
    <p:sldLayoutId id="2147483681" r:id="rId10"/>
    <p:sldLayoutId id="2147483682"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ihandsfigur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cs typeface="+mn-cs"/>
            </a:endParaRPr>
          </a:p>
        </p:txBody>
      </p:sp>
      <p:sp>
        <p:nvSpPr>
          <p:cNvPr id="8" name="Frihandsfigur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cs typeface="+mn-cs"/>
            </a:endParaRPr>
          </a:p>
        </p:txBody>
      </p:sp>
      <p:sp>
        <p:nvSpPr>
          <p:cNvPr id="1028" name="Platshållare för rubrik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sv-SE" altLang="sv-SE" smtClean="0"/>
              <a:t>Klicka här för att ändra format</a:t>
            </a:r>
            <a:endParaRPr lang="en-US" altLang="sv-SE" smtClean="0"/>
          </a:p>
        </p:txBody>
      </p:sp>
      <p:sp>
        <p:nvSpPr>
          <p:cNvPr id="1029" name="Platshållare för text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endParaRPr lang="en-US" altLang="sv-SE" smtClean="0"/>
          </a:p>
        </p:txBody>
      </p:sp>
      <p:sp>
        <p:nvSpPr>
          <p:cNvPr id="10" name="Platshållare för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182F47BB-F9DB-4CC2-9B8C-08CD84E8B8EB}" type="datetimeFigureOut">
              <a:rPr lang="sv-SE">
                <a:solidFill>
                  <a:srgbClr val="04617B">
                    <a:shade val="90000"/>
                  </a:srgbClr>
                </a:solidFill>
              </a:rPr>
              <a:pPr>
                <a:defRPr/>
              </a:pPr>
              <a:t>2013-08-19</a:t>
            </a:fld>
            <a:endParaRPr lang="sv-SE">
              <a:solidFill>
                <a:srgbClr val="04617B">
                  <a:shade val="90000"/>
                </a:srgbClr>
              </a:solidFill>
            </a:endParaRPr>
          </a:p>
        </p:txBody>
      </p:sp>
      <p:sp>
        <p:nvSpPr>
          <p:cNvPr id="22" name="Platshållare för sidfot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sv-SE">
              <a:solidFill>
                <a:srgbClr val="04617B">
                  <a:shade val="90000"/>
                </a:srgbClr>
              </a:solidFill>
            </a:endParaRPr>
          </a:p>
        </p:txBody>
      </p:sp>
      <p:sp>
        <p:nvSpPr>
          <p:cNvPr id="18" name="Platshållare för bildnumm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6FCE0D67-13D8-48C4-A8C4-719D33EC3E4E}" type="slidenum">
              <a:rPr lang="sv-SE">
                <a:solidFill>
                  <a:srgbClr val="04617B">
                    <a:shade val="90000"/>
                  </a:srgbClr>
                </a:solidFill>
              </a:rPr>
              <a:pPr>
                <a:defRPr/>
              </a:pPr>
              <a:t>‹#›</a:t>
            </a:fld>
            <a:endParaRPr lang="sv-SE">
              <a:solidFill>
                <a:srgbClr val="04617B">
                  <a:shade val="90000"/>
                </a:srgbClr>
              </a:solidFill>
            </a:endParaRPr>
          </a:p>
        </p:txBody>
      </p:sp>
      <p:grpSp>
        <p:nvGrpSpPr>
          <p:cNvPr id="1033" name="Grupp 1"/>
          <p:cNvGrpSpPr>
            <a:grpSpLocks/>
          </p:cNvGrpSpPr>
          <p:nvPr/>
        </p:nvGrpSpPr>
        <p:grpSpPr bwMode="auto">
          <a:xfrm>
            <a:off x="-19050" y="203200"/>
            <a:ext cx="9180513" cy="647700"/>
            <a:chOff x="-19045" y="216550"/>
            <a:chExt cx="9180548" cy="649224"/>
          </a:xfrm>
        </p:grpSpPr>
        <p:sp>
          <p:nvSpPr>
            <p:cNvPr id="12" name="Frihandsfigur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cs typeface="+mn-cs"/>
              </a:endParaRPr>
            </a:p>
          </p:txBody>
        </p:sp>
        <p:sp>
          <p:nvSpPr>
            <p:cNvPr id="13" name="Frihandsfigur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cs typeface="+mn-cs"/>
              </a:endParaRPr>
            </a:p>
          </p:txBody>
        </p:sp>
      </p:grpSp>
    </p:spTree>
    <p:extLst>
      <p:ext uri="{BB962C8B-B14F-4D97-AF65-F5344CB8AC3E}">
        <p14:creationId xmlns:p14="http://schemas.microsoft.com/office/powerpoint/2010/main" val="400742855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11560" y="908720"/>
            <a:ext cx="7851648" cy="842970"/>
          </a:xfrm>
        </p:spPr>
        <p:txBody>
          <a:bodyPr>
            <a:normAutofit fontScale="90000"/>
          </a:bodyPr>
          <a:lstStyle/>
          <a:p>
            <a:pPr fontAlgn="auto">
              <a:spcAft>
                <a:spcPts val="0"/>
              </a:spcAft>
              <a:defRPr/>
            </a:pPr>
            <a:r>
              <a:rPr lang="sv-SE" dirty="0" smtClean="0"/>
              <a:t>Datorns historia</a:t>
            </a:r>
            <a:endParaRPr lang="sv-SE" dirty="0"/>
          </a:p>
        </p:txBody>
      </p:sp>
      <p:sp>
        <p:nvSpPr>
          <p:cNvPr id="5123" name="Underrubrik 2"/>
          <p:cNvSpPr>
            <a:spLocks noGrp="1"/>
          </p:cNvSpPr>
          <p:nvPr>
            <p:ph type="subTitle" idx="1"/>
          </p:nvPr>
        </p:nvSpPr>
        <p:spPr>
          <a:xfrm>
            <a:off x="4211960" y="1700808"/>
            <a:ext cx="2670374" cy="557213"/>
          </a:xfrm>
        </p:spPr>
        <p:txBody>
          <a:bodyPr/>
          <a:lstStyle/>
          <a:p>
            <a:pPr marR="0"/>
            <a:r>
              <a:rPr lang="sv-SE" altLang="sv-SE" dirty="0" smtClean="0"/>
              <a:t>Vad är en dator?</a:t>
            </a:r>
            <a:endParaRPr lang="sv-SE" altLang="sv-SE" dirty="0" smtClean="0"/>
          </a:p>
          <a:p>
            <a:pPr marR="0"/>
            <a:endParaRPr lang="sv-SE" altLang="sv-SE" dirty="0" smtClean="0"/>
          </a:p>
        </p:txBody>
      </p:sp>
      <p:sp>
        <p:nvSpPr>
          <p:cNvPr id="5125" name="textruta 4"/>
          <p:cNvSpPr txBox="1">
            <a:spLocks noChangeArrowheads="1"/>
          </p:cNvSpPr>
          <p:nvPr/>
        </p:nvSpPr>
        <p:spPr bwMode="auto">
          <a:xfrm>
            <a:off x="6588224" y="2205910"/>
            <a:ext cx="231794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sv-SE" altLang="sv-SE" sz="1400" dirty="0" smtClean="0">
                <a:solidFill>
                  <a:prstClr val="white"/>
                </a:solidFill>
              </a:rPr>
              <a:t>Kan vi kalla en kulram för en dator?</a:t>
            </a:r>
          </a:p>
          <a:p>
            <a:r>
              <a:rPr lang="sv-SE" altLang="sv-SE" sz="1400" dirty="0" smtClean="0">
                <a:solidFill>
                  <a:prstClr val="white"/>
                </a:solidFill>
              </a:rPr>
              <a:t>Eller är en räknesticka en dator?</a:t>
            </a:r>
            <a:endParaRPr lang="sv-SE" altLang="sv-SE" sz="1400" dirty="0">
              <a:solidFill>
                <a:prstClr val="white"/>
              </a:solidFill>
            </a:endParaRPr>
          </a:p>
          <a:p>
            <a:endParaRPr lang="sv-SE" altLang="sv-SE" sz="1400" dirty="0">
              <a:solidFill>
                <a:prstClr val="white"/>
              </a:solidFill>
            </a:endParaRPr>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04664"/>
            <a:ext cx="3600400" cy="2700300"/>
          </a:xfrm>
          <a:prstGeom prst="rect">
            <a:avLst/>
          </a:prstGeom>
        </p:spPr>
      </p:pic>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05540">
            <a:off x="3747126" y="2967792"/>
            <a:ext cx="5564747" cy="1606821"/>
          </a:xfrm>
          <a:prstGeom prst="rect">
            <a:avLst/>
          </a:prstGeom>
        </p:spPr>
      </p:pic>
      <p:pic>
        <p:nvPicPr>
          <p:cNvPr id="3" name="Bildobjekt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3356992"/>
            <a:ext cx="2371725" cy="1924050"/>
          </a:xfrm>
          <a:prstGeom prst="rect">
            <a:avLst/>
          </a:prstGeom>
        </p:spPr>
      </p:pic>
      <p:pic>
        <p:nvPicPr>
          <p:cNvPr id="6" name="Bildobjekt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7824" y="4221088"/>
            <a:ext cx="2153635" cy="1754814"/>
          </a:xfrm>
          <a:prstGeom prst="rect">
            <a:avLst/>
          </a:prstGeom>
        </p:spPr>
      </p:pic>
    </p:spTree>
    <p:extLst>
      <p:ext uri="{BB962C8B-B14F-4D97-AF65-F5344CB8AC3E}">
        <p14:creationId xmlns:p14="http://schemas.microsoft.com/office/powerpoint/2010/main" val="3384585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Windows!</a:t>
            </a:r>
            <a:endParaRPr lang="sv-SE"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988840"/>
            <a:ext cx="8564280" cy="2808312"/>
          </a:xfrm>
          <a:prstGeom prst="rect">
            <a:avLst/>
          </a:prstGeom>
        </p:spPr>
      </p:pic>
    </p:spTree>
    <p:extLst>
      <p:ext uri="{BB962C8B-B14F-4D97-AF65-F5344CB8AC3E}">
        <p14:creationId xmlns:p14="http://schemas.microsoft.com/office/powerpoint/2010/main" val="2762235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11560" y="620688"/>
            <a:ext cx="7851648" cy="842970"/>
          </a:xfrm>
        </p:spPr>
        <p:txBody>
          <a:bodyPr>
            <a:normAutofit fontScale="90000"/>
          </a:bodyPr>
          <a:lstStyle/>
          <a:p>
            <a:pPr fontAlgn="auto">
              <a:spcAft>
                <a:spcPts val="0"/>
              </a:spcAft>
              <a:defRPr/>
            </a:pPr>
            <a:r>
              <a:rPr lang="sv-SE" dirty="0" smtClean="0"/>
              <a:t>Datorns historia</a:t>
            </a:r>
            <a:endParaRPr lang="sv-SE" dirty="0"/>
          </a:p>
        </p:txBody>
      </p:sp>
      <p:sp>
        <p:nvSpPr>
          <p:cNvPr id="5123" name="Underrubrik 2"/>
          <p:cNvSpPr>
            <a:spLocks noGrp="1"/>
          </p:cNvSpPr>
          <p:nvPr>
            <p:ph type="subTitle" idx="1"/>
          </p:nvPr>
        </p:nvSpPr>
        <p:spPr>
          <a:xfrm>
            <a:off x="536513" y="1412776"/>
            <a:ext cx="7854950" cy="557213"/>
          </a:xfrm>
        </p:spPr>
        <p:txBody>
          <a:bodyPr/>
          <a:lstStyle/>
          <a:p>
            <a:pPr marR="0"/>
            <a:r>
              <a:rPr lang="sv-SE" altLang="sv-SE" dirty="0" smtClean="0"/>
              <a:t>Vad är en dator?</a:t>
            </a:r>
            <a:endParaRPr lang="sv-SE" altLang="sv-SE" dirty="0" smtClean="0"/>
          </a:p>
          <a:p>
            <a:pPr marR="0"/>
            <a:endParaRPr lang="sv-SE" altLang="sv-SE" dirty="0" smtClean="0"/>
          </a:p>
        </p:txBody>
      </p:sp>
      <p:sp>
        <p:nvSpPr>
          <p:cNvPr id="5125" name="textruta 4"/>
          <p:cNvSpPr txBox="1">
            <a:spLocks noChangeArrowheads="1"/>
          </p:cNvSpPr>
          <p:nvPr/>
        </p:nvSpPr>
        <p:spPr bwMode="auto">
          <a:xfrm>
            <a:off x="6286501" y="2857500"/>
            <a:ext cx="2317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endParaRPr lang="sv-SE" altLang="sv-SE" sz="1400" dirty="0">
              <a:solidFill>
                <a:prstClr val="white"/>
              </a:solidFill>
            </a:endParaRPr>
          </a:p>
          <a:p>
            <a:endParaRPr lang="sv-SE" altLang="sv-SE" sz="1400" dirty="0">
              <a:solidFill>
                <a:prstClr val="white"/>
              </a:solidFill>
            </a:endParaRPr>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473501"/>
            <a:ext cx="8640960" cy="2160240"/>
          </a:xfrm>
          <a:prstGeom prst="rect">
            <a:avLst/>
          </a:prstGeom>
        </p:spPr>
      </p:pic>
      <p:sp>
        <p:nvSpPr>
          <p:cNvPr id="7" name="textruta 6"/>
          <p:cNvSpPr txBox="1"/>
          <p:nvPr/>
        </p:nvSpPr>
        <p:spPr>
          <a:xfrm>
            <a:off x="107504" y="5085184"/>
            <a:ext cx="8712968" cy="1477328"/>
          </a:xfrm>
          <a:prstGeom prst="rect">
            <a:avLst/>
          </a:prstGeom>
          <a:noFill/>
        </p:spPr>
        <p:txBody>
          <a:bodyPr wrap="square" rtlCol="0">
            <a:spAutoFit/>
          </a:bodyPr>
          <a:lstStyle/>
          <a:p>
            <a:r>
              <a:rPr lang="sv-SE" dirty="0" smtClean="0"/>
              <a:t>En dator (tidigare även datamaskin) är en maskin som kan bearbeta data och utföra beräkningar automatiskt och på ett mycket effektivare sätt än vad en människa kan göra manuellt. Datorn kan bestå av mekaniska, elektroniska, optiska eller andra komponenter och styrs med hjälp av instruktioner (datorprogram) som lagras i dess primärminne.</a:t>
            </a:r>
            <a:endParaRPr lang="sv-SE" dirty="0"/>
          </a:p>
        </p:txBody>
      </p:sp>
    </p:spTree>
    <p:extLst>
      <p:ext uri="{BB962C8B-B14F-4D97-AF65-F5344CB8AC3E}">
        <p14:creationId xmlns:p14="http://schemas.microsoft.com/office/powerpoint/2010/main" val="3634595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571472" y="1000108"/>
            <a:ext cx="7851648" cy="842970"/>
          </a:xfrm>
        </p:spPr>
        <p:txBody>
          <a:bodyPr>
            <a:normAutofit fontScale="90000"/>
          </a:bodyPr>
          <a:lstStyle/>
          <a:p>
            <a:pPr fontAlgn="auto">
              <a:spcAft>
                <a:spcPts val="0"/>
              </a:spcAft>
              <a:defRPr/>
            </a:pPr>
            <a:r>
              <a:rPr lang="sv-SE" dirty="0" smtClean="0"/>
              <a:t>Datorns historia</a:t>
            </a:r>
            <a:endParaRPr lang="sv-SE" dirty="0"/>
          </a:p>
        </p:txBody>
      </p:sp>
      <p:sp>
        <p:nvSpPr>
          <p:cNvPr id="5123" name="Underrubrik 2"/>
          <p:cNvSpPr>
            <a:spLocks noGrp="1"/>
          </p:cNvSpPr>
          <p:nvPr>
            <p:ph type="subTitle" idx="1"/>
          </p:nvPr>
        </p:nvSpPr>
        <p:spPr>
          <a:xfrm>
            <a:off x="571500" y="2000250"/>
            <a:ext cx="7854950" cy="557213"/>
          </a:xfrm>
        </p:spPr>
        <p:txBody>
          <a:bodyPr/>
          <a:lstStyle/>
          <a:p>
            <a:pPr marR="0"/>
            <a:r>
              <a:rPr lang="sv-SE" altLang="sv-SE" dirty="0" smtClean="0"/>
              <a:t>Charles </a:t>
            </a:r>
            <a:r>
              <a:rPr lang="sv-SE" altLang="sv-SE" dirty="0" err="1" smtClean="0"/>
              <a:t>Babbage</a:t>
            </a:r>
            <a:endParaRPr lang="sv-SE" altLang="sv-SE" dirty="0" smtClean="0"/>
          </a:p>
          <a:p>
            <a:pPr marR="0"/>
            <a:endParaRPr lang="sv-SE" altLang="sv-SE" dirty="0" smtClean="0"/>
          </a:p>
        </p:txBody>
      </p:sp>
      <p:sp>
        <p:nvSpPr>
          <p:cNvPr id="5125" name="textruta 4"/>
          <p:cNvSpPr txBox="1">
            <a:spLocks noChangeArrowheads="1"/>
          </p:cNvSpPr>
          <p:nvPr/>
        </p:nvSpPr>
        <p:spPr bwMode="auto">
          <a:xfrm>
            <a:off x="6286501" y="2857500"/>
            <a:ext cx="231794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sv-SE" altLang="sv-SE" sz="1400" dirty="0" smtClean="0">
                <a:solidFill>
                  <a:prstClr val="white"/>
                </a:solidFill>
              </a:rPr>
              <a:t>Differensmaskinen (1821) och analysmaskinen (1833)</a:t>
            </a:r>
          </a:p>
          <a:p>
            <a:r>
              <a:rPr lang="sv-SE" altLang="sv-SE" sz="1400" dirty="0" smtClean="0">
                <a:solidFill>
                  <a:prstClr val="white"/>
                </a:solidFill>
              </a:rPr>
              <a:t>Som blev föregångare till dagens datorer</a:t>
            </a:r>
            <a:endParaRPr lang="sv-SE" altLang="sv-SE" sz="1400" dirty="0">
              <a:solidFill>
                <a:prstClr val="white"/>
              </a:solidFill>
            </a:endParaRPr>
          </a:p>
          <a:p>
            <a:endParaRPr lang="sv-SE" altLang="sv-SE" sz="1400" dirty="0">
              <a:solidFill>
                <a:prstClr val="white"/>
              </a:solidFill>
            </a:endParaRPr>
          </a:p>
        </p:txBody>
      </p:sp>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2276872"/>
            <a:ext cx="5341600" cy="4006200"/>
          </a:xfrm>
          <a:prstGeom prst="rect">
            <a:avLst/>
          </a:prstGeom>
        </p:spPr>
      </p:pic>
    </p:spTree>
    <p:extLst>
      <p:ext uri="{BB962C8B-B14F-4D97-AF65-F5344CB8AC3E}">
        <p14:creationId xmlns:p14="http://schemas.microsoft.com/office/powerpoint/2010/main" val="4274949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571472" y="1000108"/>
            <a:ext cx="7851648" cy="842970"/>
          </a:xfrm>
        </p:spPr>
        <p:txBody>
          <a:bodyPr>
            <a:normAutofit fontScale="90000"/>
          </a:bodyPr>
          <a:lstStyle/>
          <a:p>
            <a:pPr fontAlgn="auto">
              <a:spcAft>
                <a:spcPts val="0"/>
              </a:spcAft>
              <a:defRPr/>
            </a:pPr>
            <a:r>
              <a:rPr lang="sv-SE" dirty="0" smtClean="0"/>
              <a:t>Datorns historia</a:t>
            </a:r>
            <a:endParaRPr lang="sv-SE" dirty="0"/>
          </a:p>
        </p:txBody>
      </p:sp>
      <p:sp>
        <p:nvSpPr>
          <p:cNvPr id="5123" name="Underrubrik 2"/>
          <p:cNvSpPr>
            <a:spLocks noGrp="1"/>
          </p:cNvSpPr>
          <p:nvPr>
            <p:ph type="subTitle" idx="1"/>
          </p:nvPr>
        </p:nvSpPr>
        <p:spPr>
          <a:xfrm>
            <a:off x="571500" y="2000250"/>
            <a:ext cx="7854950" cy="557213"/>
          </a:xfrm>
        </p:spPr>
        <p:txBody>
          <a:bodyPr/>
          <a:lstStyle/>
          <a:p>
            <a:pPr marR="0"/>
            <a:r>
              <a:rPr lang="sv-SE" altLang="sv-SE" dirty="0" err="1" smtClean="0"/>
              <a:t>Eniac</a:t>
            </a:r>
            <a:r>
              <a:rPr lang="sv-SE" altLang="sv-SE" dirty="0" smtClean="0"/>
              <a:t> 1946</a:t>
            </a:r>
          </a:p>
          <a:p>
            <a:pPr marR="0"/>
            <a:endParaRPr lang="sv-SE" altLang="sv-SE" dirty="0" smtClean="0"/>
          </a:p>
        </p:txBody>
      </p:sp>
      <p:pic>
        <p:nvPicPr>
          <p:cNvPr id="5124" name="Bildobjekt 3" descr="785px-Enia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071688"/>
            <a:ext cx="59817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ruta 4"/>
          <p:cNvSpPr txBox="1">
            <a:spLocks noChangeArrowheads="1"/>
          </p:cNvSpPr>
          <p:nvPr/>
        </p:nvSpPr>
        <p:spPr bwMode="auto">
          <a:xfrm>
            <a:off x="6286500" y="2857500"/>
            <a:ext cx="27876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sv-SE" altLang="sv-SE" sz="1400" dirty="0"/>
              <a:t>Vägde 27 ton</a:t>
            </a:r>
          </a:p>
          <a:p>
            <a:r>
              <a:rPr lang="sv-SE" altLang="sv-SE" sz="1400" dirty="0"/>
              <a:t>Tog upp 130 m</a:t>
            </a:r>
            <a:r>
              <a:rPr lang="sv-SE" altLang="sv-SE" sz="1400" baseline="30000" dirty="0"/>
              <a:t>2 </a:t>
            </a:r>
            <a:r>
              <a:rPr lang="sv-SE" altLang="sv-SE" sz="1400" dirty="0"/>
              <a:t> golvyta</a:t>
            </a:r>
            <a:r>
              <a:rPr lang="sv-SE" altLang="sv-SE" sz="1400" baseline="30000" dirty="0"/>
              <a:t> </a:t>
            </a:r>
            <a:r>
              <a:rPr lang="sv-SE" altLang="sv-SE" sz="1400" dirty="0"/>
              <a:t> </a:t>
            </a:r>
          </a:p>
          <a:p>
            <a:r>
              <a:rPr lang="sv-SE" altLang="sv-SE" sz="1400" dirty="0"/>
              <a:t>Bestod av </a:t>
            </a:r>
            <a:r>
              <a:rPr lang="sv-SE" altLang="sv-SE" sz="1400" dirty="0" err="1"/>
              <a:t>bl.a</a:t>
            </a:r>
            <a:r>
              <a:rPr lang="sv-SE" altLang="sv-SE" sz="1400" dirty="0"/>
              <a:t> 18 000 </a:t>
            </a:r>
            <a:br>
              <a:rPr lang="sv-SE" altLang="sv-SE" sz="1400" dirty="0"/>
            </a:br>
            <a:r>
              <a:rPr lang="sv-SE" altLang="sv-SE" sz="1400" dirty="0"/>
              <a:t>elektronrör</a:t>
            </a:r>
          </a:p>
          <a:p>
            <a:r>
              <a:rPr lang="sv-SE" altLang="sv-SE" sz="1400" dirty="0"/>
              <a:t>Omständig att programmera.</a:t>
            </a:r>
          </a:p>
          <a:p>
            <a:r>
              <a:rPr lang="sv-SE" altLang="sv-SE" sz="1400" dirty="0"/>
              <a:t>Användes mest för militära syften</a:t>
            </a:r>
          </a:p>
          <a:p>
            <a:endParaRPr lang="sv-SE" altLang="sv-SE"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ruta 5"/>
          <p:cNvSpPr txBox="1">
            <a:spLocks noChangeArrowheads="1"/>
          </p:cNvSpPr>
          <p:nvPr/>
        </p:nvSpPr>
        <p:spPr bwMode="auto">
          <a:xfrm>
            <a:off x="500063" y="5357813"/>
            <a:ext cx="4951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sv-SE" altLang="sv-SE" sz="2400" dirty="0" err="1"/>
              <a:t>First</a:t>
            </a:r>
            <a:r>
              <a:rPr lang="sv-SE" altLang="sv-SE" sz="2400" dirty="0"/>
              <a:t> </a:t>
            </a:r>
            <a:r>
              <a:rPr lang="sv-SE" altLang="sv-SE" sz="2400" dirty="0" err="1"/>
              <a:t>actual</a:t>
            </a:r>
            <a:r>
              <a:rPr lang="sv-SE" altLang="sv-SE" sz="2400" dirty="0"/>
              <a:t> </a:t>
            </a:r>
            <a:r>
              <a:rPr lang="sv-SE" altLang="sv-SE" sz="2400" dirty="0" err="1"/>
              <a:t>case</a:t>
            </a:r>
            <a:r>
              <a:rPr lang="sv-SE" altLang="sv-SE" sz="2400" dirty="0"/>
              <a:t> </a:t>
            </a:r>
            <a:r>
              <a:rPr lang="sv-SE" altLang="sv-SE" sz="2400" dirty="0" err="1"/>
              <a:t>of</a:t>
            </a:r>
            <a:r>
              <a:rPr lang="sv-SE" altLang="sv-SE" sz="2400" dirty="0"/>
              <a:t> bug </a:t>
            </a:r>
            <a:r>
              <a:rPr lang="sv-SE" altLang="sv-SE" sz="2400" dirty="0" err="1"/>
              <a:t>being</a:t>
            </a:r>
            <a:r>
              <a:rPr lang="sv-SE" altLang="sv-SE" sz="2400" dirty="0"/>
              <a:t> </a:t>
            </a:r>
            <a:r>
              <a:rPr lang="sv-SE" altLang="sv-SE" sz="2400" dirty="0" err="1"/>
              <a:t>found</a:t>
            </a:r>
            <a:r>
              <a:rPr lang="sv-SE" altLang="sv-SE" sz="2400" dirty="0"/>
              <a:t>.</a:t>
            </a:r>
          </a:p>
        </p:txBody>
      </p:sp>
      <p:pic>
        <p:nvPicPr>
          <p:cNvPr id="21510" name="Picture 6" descr="TheFirstBu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125538"/>
            <a:ext cx="5759450" cy="37893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title"/>
          </p:nvPr>
        </p:nvSpPr>
        <p:spPr/>
        <p:txBody>
          <a:bodyPr/>
          <a:lstStyle/>
          <a:p>
            <a:r>
              <a:rPr lang="sv-SE" altLang="sv-SE" smtClean="0"/>
              <a:t>Altair 8800</a:t>
            </a:r>
          </a:p>
        </p:txBody>
      </p:sp>
      <p:pic>
        <p:nvPicPr>
          <p:cNvPr id="6147" name="Bildobjekt 3" descr="altair88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3143250"/>
            <a:ext cx="5643563" cy="333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ruta 4"/>
          <p:cNvSpPr txBox="1">
            <a:spLocks noChangeArrowheads="1"/>
          </p:cNvSpPr>
          <p:nvPr/>
        </p:nvSpPr>
        <p:spPr bwMode="auto">
          <a:xfrm>
            <a:off x="142875" y="2857500"/>
            <a:ext cx="2947988"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sv-SE" altLang="sv-SE" sz="1600" dirty="0"/>
              <a:t>Kom 1975, kostade 439 dollar</a:t>
            </a:r>
          </a:p>
          <a:p>
            <a:r>
              <a:rPr lang="sv-SE" altLang="sv-SE" sz="1600" dirty="0"/>
              <a:t>Fullständigt oanvändbar</a:t>
            </a:r>
          </a:p>
          <a:p>
            <a:r>
              <a:rPr lang="sv-SE" altLang="sv-SE" sz="1600" dirty="0"/>
              <a:t>Ingen skärm, </a:t>
            </a:r>
            <a:br>
              <a:rPr lang="sv-SE" altLang="sv-SE" sz="1600" dirty="0"/>
            </a:br>
            <a:r>
              <a:rPr lang="sv-SE" altLang="sv-SE" sz="1600" dirty="0"/>
              <a:t>inget tangentbord.</a:t>
            </a:r>
          </a:p>
          <a:p>
            <a:r>
              <a:rPr lang="sv-SE" altLang="sv-SE" sz="1600" dirty="0"/>
              <a:t>Programmerades med</a:t>
            </a:r>
            <a:br>
              <a:rPr lang="sv-SE" altLang="sv-SE" sz="1600" dirty="0"/>
            </a:br>
            <a:r>
              <a:rPr lang="sv-SE" altLang="sv-SE" sz="1600" dirty="0"/>
              <a:t>små strömbrytare.</a:t>
            </a:r>
          </a:p>
          <a:p>
            <a:r>
              <a:rPr lang="sv-SE" altLang="sv-SE" sz="1600" dirty="0"/>
              <a:t>Utvecklades så småningom</a:t>
            </a:r>
            <a:br>
              <a:rPr lang="sv-SE" altLang="sv-SE" sz="1600" dirty="0"/>
            </a:br>
            <a:r>
              <a:rPr lang="sv-SE" altLang="sv-SE" sz="1600" dirty="0"/>
              <a:t>mycket tack vare Steve Allen </a:t>
            </a:r>
          </a:p>
          <a:p>
            <a:r>
              <a:rPr lang="sv-SE" altLang="sv-SE" sz="1600" dirty="0"/>
              <a:t>och Bill Gates som skapade sitt</a:t>
            </a:r>
          </a:p>
          <a:p>
            <a:r>
              <a:rPr lang="sv-SE" altLang="sv-SE" sz="1600" dirty="0"/>
              <a:t>första program, BASIC just</a:t>
            </a:r>
            <a:br>
              <a:rPr lang="sv-SE" altLang="sv-SE" sz="1600" dirty="0"/>
            </a:br>
            <a:r>
              <a:rPr lang="sv-SE" altLang="sv-SE" sz="1600" dirty="0"/>
              <a:t>för denna maskin, grundade</a:t>
            </a:r>
            <a:br>
              <a:rPr lang="sv-SE" altLang="sv-SE" sz="1600" dirty="0"/>
            </a:br>
            <a:r>
              <a:rPr lang="sv-SE" altLang="sv-SE" sz="1600" dirty="0"/>
              <a:t>sedan företaget… Ja vad tror ni?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ubrik 1"/>
          <p:cNvSpPr>
            <a:spLocks noGrp="1"/>
          </p:cNvSpPr>
          <p:nvPr>
            <p:ph type="title"/>
          </p:nvPr>
        </p:nvSpPr>
        <p:spPr/>
        <p:txBody>
          <a:bodyPr/>
          <a:lstStyle/>
          <a:p>
            <a:r>
              <a:rPr lang="sv-SE" altLang="sv-SE" smtClean="0"/>
              <a:t>Apple 1</a:t>
            </a:r>
          </a:p>
        </p:txBody>
      </p:sp>
      <p:pic>
        <p:nvPicPr>
          <p:cNvPr id="7171" name="Bildobjekt 3" descr="Appl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3214688"/>
            <a:ext cx="4468813"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ruta 4"/>
          <p:cNvSpPr txBox="1">
            <a:spLocks noChangeArrowheads="1"/>
          </p:cNvSpPr>
          <p:nvPr/>
        </p:nvSpPr>
        <p:spPr bwMode="auto">
          <a:xfrm>
            <a:off x="571500" y="2857500"/>
            <a:ext cx="30845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sv-SE" altLang="sv-SE" dirty="0"/>
              <a:t>Apple  startades av Steve Jobs</a:t>
            </a:r>
            <a:br>
              <a:rPr lang="sv-SE" altLang="sv-SE" dirty="0"/>
            </a:br>
            <a:r>
              <a:rPr lang="sv-SE" altLang="sv-SE" dirty="0"/>
              <a:t>och Steve </a:t>
            </a:r>
            <a:r>
              <a:rPr lang="sv-SE" altLang="sv-SE" dirty="0" err="1"/>
              <a:t>Wosniak</a:t>
            </a:r>
            <a:r>
              <a:rPr lang="sv-SE" altLang="sv-SE" dirty="0"/>
              <a:t>. </a:t>
            </a:r>
          </a:p>
          <a:p>
            <a:endParaRPr lang="sv-SE" altLang="sv-S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ubrik 1"/>
          <p:cNvSpPr>
            <a:spLocks noGrp="1"/>
          </p:cNvSpPr>
          <p:nvPr>
            <p:ph type="title"/>
          </p:nvPr>
        </p:nvSpPr>
        <p:spPr/>
        <p:txBody>
          <a:bodyPr/>
          <a:lstStyle/>
          <a:p>
            <a:r>
              <a:rPr lang="sv-SE" altLang="sv-SE" smtClean="0"/>
              <a:t>IBM PC</a:t>
            </a:r>
          </a:p>
        </p:txBody>
      </p:sp>
      <p:pic>
        <p:nvPicPr>
          <p:cNvPr id="8195" name="Bildobjekt 3" descr="IBM_PC_515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43313" y="1357313"/>
            <a:ext cx="4868862"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ruta 4"/>
          <p:cNvSpPr txBox="1">
            <a:spLocks noChangeArrowheads="1"/>
          </p:cNvSpPr>
          <p:nvPr/>
        </p:nvSpPr>
        <p:spPr bwMode="auto">
          <a:xfrm>
            <a:off x="285750" y="2286000"/>
            <a:ext cx="34988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sv-SE" altLang="sv-SE" dirty="0"/>
              <a:t>Introducerades 1981</a:t>
            </a:r>
          </a:p>
          <a:p>
            <a:r>
              <a:rPr lang="sv-SE" altLang="sv-SE" dirty="0"/>
              <a:t>Den hade ingen hårddisk</a:t>
            </a:r>
            <a:br>
              <a:rPr lang="sv-SE" altLang="sv-SE" dirty="0"/>
            </a:br>
            <a:r>
              <a:rPr lang="sv-SE" altLang="sv-SE" dirty="0"/>
              <a:t>utan använde två diskettstationer</a:t>
            </a:r>
          </a:p>
          <a:p>
            <a:r>
              <a:rPr lang="sv-SE" altLang="sv-SE" dirty="0"/>
              <a:t>Kostade 3005 dollar, ca 40-50000</a:t>
            </a:r>
            <a:br>
              <a:rPr lang="sv-SE" altLang="sv-SE" dirty="0"/>
            </a:br>
            <a:r>
              <a:rPr lang="sv-SE" altLang="sv-SE" dirty="0"/>
              <a:t>här i Sverige.</a:t>
            </a:r>
          </a:p>
          <a:p>
            <a:endParaRPr lang="sv-SE" altLang="sv-SE" dirty="0"/>
          </a:p>
          <a:p>
            <a:endParaRPr lang="sv-SE" altLang="sv-SE" dirty="0"/>
          </a:p>
        </p:txBody>
      </p:sp>
      <p:sp>
        <p:nvSpPr>
          <p:cNvPr id="8197" name="textruta 5"/>
          <p:cNvSpPr txBox="1">
            <a:spLocks noChangeArrowheads="1"/>
          </p:cNvSpPr>
          <p:nvPr/>
        </p:nvSpPr>
        <p:spPr bwMode="auto">
          <a:xfrm>
            <a:off x="500063" y="5357813"/>
            <a:ext cx="5267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sv-SE" altLang="sv-SE"/>
              <a:t>I och med IBM PC blev datorn så att säga personlig.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95536" y="1268760"/>
            <a:ext cx="8229600" cy="1143000"/>
          </a:xfrm>
        </p:spPr>
        <p:txBody>
          <a:bodyPr/>
          <a:lstStyle/>
          <a:p>
            <a:r>
              <a:rPr lang="sv-SE" dirty="0" smtClean="0"/>
              <a:t>Microsoft och IBM. Hur började det?</a:t>
            </a:r>
            <a:endParaRPr lang="sv-SE" dirty="0"/>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772816"/>
            <a:ext cx="6096000" cy="3048000"/>
          </a:xfrm>
          <a:prstGeom prst="rect">
            <a:avLst/>
          </a:prstGeom>
        </p:spPr>
      </p:pic>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4532784"/>
            <a:ext cx="3524250" cy="1295400"/>
          </a:xfrm>
          <a:prstGeom prst="rect">
            <a:avLst/>
          </a:prstGeom>
        </p:spPr>
      </p:pic>
    </p:spTree>
    <p:extLst>
      <p:ext uri="{BB962C8B-B14F-4D97-AF65-F5344CB8AC3E}">
        <p14:creationId xmlns:p14="http://schemas.microsoft.com/office/powerpoint/2010/main" val="421388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öde">
  <a:themeElements>
    <a:clrScheme name="Flöde">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öde">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öde">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öde">
  <a:themeElements>
    <a:clrScheme name="Flöde">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öde">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öde">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öde">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öde">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öde">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öde">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251</TotalTime>
  <Words>183</Words>
  <Application>Microsoft Office PowerPoint</Application>
  <PresentationFormat>Bildspel på skärmen (4:3)</PresentationFormat>
  <Paragraphs>36</Paragraphs>
  <Slides>10</Slides>
  <Notes>0</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10</vt:i4>
      </vt:variant>
    </vt:vector>
  </HeadingPairs>
  <TitlesOfParts>
    <vt:vector size="16" baseType="lpstr">
      <vt:lpstr>Constantia</vt:lpstr>
      <vt:lpstr>Arial</vt:lpstr>
      <vt:lpstr>Calibri</vt:lpstr>
      <vt:lpstr>Wingdings 2</vt:lpstr>
      <vt:lpstr>Flöde</vt:lpstr>
      <vt:lpstr>1_Flöde</vt:lpstr>
      <vt:lpstr>Datorns historia</vt:lpstr>
      <vt:lpstr>Datorns historia</vt:lpstr>
      <vt:lpstr>Datorns historia</vt:lpstr>
      <vt:lpstr>Datorns historia</vt:lpstr>
      <vt:lpstr>PowerPoint-presentation</vt:lpstr>
      <vt:lpstr>Altair 8800</vt:lpstr>
      <vt:lpstr>Apple 1</vt:lpstr>
      <vt:lpstr>IBM PC</vt:lpstr>
      <vt:lpstr>Microsoft och IBM. Hur började det?</vt:lpstr>
      <vt:lpstr>Windows!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Datorns historia</dc:title>
  <dc:creator>Lasse</dc:creator>
  <cp:lastModifiedBy>lartak</cp:lastModifiedBy>
  <cp:revision>22</cp:revision>
  <dcterms:created xsi:type="dcterms:W3CDTF">2009-08-19T15:08:31Z</dcterms:created>
  <dcterms:modified xsi:type="dcterms:W3CDTF">2013-08-19T11:59:16Z</dcterms:modified>
</cp:coreProperties>
</file>